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54" autoAdjust="0"/>
    <p:restoredTop sz="94660"/>
  </p:normalViewPr>
  <p:slideViewPr>
    <p:cSldViewPr snapToGrid="0">
      <p:cViewPr>
        <p:scale>
          <a:sx n="80" d="100"/>
          <a:sy n="80" d="100"/>
        </p:scale>
        <p:origin x="1253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04A4-5841-4326-82D4-00E27CB3EE11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9450-1100-49EE-B91B-91483AAB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441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04A4-5841-4326-82D4-00E27CB3EE11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9450-1100-49EE-B91B-91483AAB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007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04A4-5841-4326-82D4-00E27CB3EE11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9450-1100-49EE-B91B-91483AAB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083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04A4-5841-4326-82D4-00E27CB3EE11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9450-1100-49EE-B91B-91483AAB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527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04A4-5841-4326-82D4-00E27CB3EE11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9450-1100-49EE-B91B-91483AAB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53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04A4-5841-4326-82D4-00E27CB3EE11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9450-1100-49EE-B91B-91483AAB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327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04A4-5841-4326-82D4-00E27CB3EE11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9450-1100-49EE-B91B-91483AAB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18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04A4-5841-4326-82D4-00E27CB3EE11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9450-1100-49EE-B91B-91483AAB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517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04A4-5841-4326-82D4-00E27CB3EE11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9450-1100-49EE-B91B-91483AAB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909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04A4-5841-4326-82D4-00E27CB3EE11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9450-1100-49EE-B91B-91483AAB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111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04A4-5841-4326-82D4-00E27CB3EE11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9450-1100-49EE-B91B-91483AAB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665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204A4-5841-4326-82D4-00E27CB3EE11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19450-1100-49EE-B91B-91483AAB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91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0" y="-1131"/>
            <a:ext cx="2032000" cy="1569660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A1</a:t>
            </a:r>
          </a:p>
          <a:p>
            <a:pPr algn="ctr"/>
            <a:endParaRPr lang="en-GB" dirty="0"/>
          </a:p>
        </p:txBody>
      </p:sp>
      <p:sp>
        <p:nvSpPr>
          <p:cNvPr id="6" name="TextovéPole 5"/>
          <p:cNvSpPr txBox="1"/>
          <p:nvPr/>
        </p:nvSpPr>
        <p:spPr>
          <a:xfrm>
            <a:off x="2032000" y="-1129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B1</a:t>
            </a:r>
          </a:p>
          <a:p>
            <a:pPr algn="ctr"/>
            <a:endParaRPr lang="en-GB" sz="5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4064000" y="1658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C1</a:t>
            </a:r>
          </a:p>
          <a:p>
            <a:pPr algn="ctr"/>
            <a:endParaRPr lang="en-GB" sz="5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6096000" y="-1129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D1</a:t>
            </a:r>
          </a:p>
          <a:p>
            <a:pPr algn="ctr"/>
            <a:endParaRPr lang="en-GB" sz="5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8128000" y="-1993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E1</a:t>
            </a:r>
          </a:p>
          <a:p>
            <a:pPr algn="ctr"/>
            <a:endParaRPr lang="en-GB" sz="5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0160000" y="-1993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F1</a:t>
            </a:r>
          </a:p>
          <a:p>
            <a:pPr algn="ctr"/>
            <a:endParaRPr lang="en-GB" sz="5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0" y="1370635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A2</a:t>
            </a:r>
          </a:p>
          <a:p>
            <a:pPr algn="ctr"/>
            <a:endParaRPr lang="en-GB" sz="5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0" y="2742399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A3</a:t>
            </a:r>
          </a:p>
          <a:p>
            <a:pPr algn="ctr"/>
            <a:endParaRPr lang="en-GB" sz="5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0" y="4114162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A4</a:t>
            </a:r>
          </a:p>
          <a:p>
            <a:pPr algn="ctr"/>
            <a:endParaRPr lang="en-GB" sz="5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0" y="5485926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A5</a:t>
            </a:r>
          </a:p>
          <a:p>
            <a:pPr algn="ctr"/>
            <a:endParaRPr lang="en-GB" sz="5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2029191" y="1371198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B2</a:t>
            </a:r>
          </a:p>
          <a:p>
            <a:pPr algn="ctr"/>
            <a:endParaRPr lang="en-GB" sz="500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4061191" y="1373984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C2</a:t>
            </a:r>
          </a:p>
          <a:p>
            <a:pPr algn="ctr"/>
            <a:endParaRPr lang="en-GB" sz="500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6093191" y="1371198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D2</a:t>
            </a:r>
          </a:p>
          <a:p>
            <a:pPr algn="ctr"/>
            <a:endParaRPr lang="en-GB" sz="500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8125191" y="1370335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E2</a:t>
            </a:r>
          </a:p>
          <a:p>
            <a:pPr algn="ctr"/>
            <a:endParaRPr lang="en-GB" sz="500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0157191" y="1370335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F2</a:t>
            </a:r>
          </a:p>
          <a:p>
            <a:pPr algn="ctr"/>
            <a:endParaRPr lang="en-GB" sz="500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029191" y="2746612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B3</a:t>
            </a:r>
          </a:p>
          <a:p>
            <a:pPr algn="ctr"/>
            <a:endParaRPr lang="en-GB" sz="500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061191" y="2739875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C3</a:t>
            </a:r>
          </a:p>
          <a:p>
            <a:pPr algn="ctr"/>
            <a:endParaRPr lang="en-GB" sz="5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6093191" y="2746612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D3</a:t>
            </a:r>
          </a:p>
          <a:p>
            <a:pPr algn="ctr"/>
            <a:endParaRPr lang="en-GB" sz="5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8125191" y="2745750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E3</a:t>
            </a:r>
          </a:p>
          <a:p>
            <a:pPr algn="ctr"/>
            <a:endParaRPr lang="en-GB" sz="500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0157191" y="2745750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F3</a:t>
            </a:r>
          </a:p>
          <a:p>
            <a:pPr algn="ctr"/>
            <a:endParaRPr lang="en-GB" sz="500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2024049" y="4113959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B4</a:t>
            </a:r>
          </a:p>
          <a:p>
            <a:pPr algn="ctr"/>
            <a:endParaRPr lang="en-GB" sz="500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056049" y="4116746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C4</a:t>
            </a:r>
          </a:p>
          <a:p>
            <a:pPr algn="ctr"/>
            <a:endParaRPr lang="en-GB" sz="500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6088049" y="4113959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D4</a:t>
            </a:r>
          </a:p>
          <a:p>
            <a:pPr algn="ctr"/>
            <a:endParaRPr lang="en-GB" sz="5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8120049" y="4113095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E4</a:t>
            </a:r>
          </a:p>
          <a:p>
            <a:pPr algn="ctr"/>
            <a:endParaRPr lang="en-GB" sz="500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0152049" y="4113095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F4</a:t>
            </a:r>
          </a:p>
          <a:p>
            <a:pPr algn="ctr"/>
            <a:endParaRPr lang="en-GB" sz="500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2032000" y="5485926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B5</a:t>
            </a:r>
          </a:p>
          <a:p>
            <a:pPr algn="ctr"/>
            <a:endParaRPr lang="en-GB" sz="5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4064000" y="5488712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C5</a:t>
            </a:r>
          </a:p>
          <a:p>
            <a:pPr algn="ctr"/>
            <a:endParaRPr lang="en-GB" sz="5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6096000" y="5485926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D5</a:t>
            </a:r>
          </a:p>
          <a:p>
            <a:pPr algn="ctr"/>
            <a:endParaRPr lang="en-GB" sz="500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8128000" y="5485063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E5</a:t>
            </a:r>
          </a:p>
          <a:p>
            <a:pPr algn="ctr"/>
            <a:endParaRPr lang="en-GB" sz="500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10160000" y="5485063"/>
            <a:ext cx="2032000" cy="1369606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cs-CZ" dirty="0"/>
          </a:p>
          <a:p>
            <a:pPr algn="ctr"/>
            <a:r>
              <a:rPr lang="cs-CZ" sz="6000" dirty="0"/>
              <a:t>F5</a:t>
            </a:r>
          </a:p>
          <a:p>
            <a:pPr algn="ctr"/>
            <a:endParaRPr lang="en-GB" sz="500" dirty="0"/>
          </a:p>
        </p:txBody>
      </p:sp>
    </p:spTree>
    <p:extLst>
      <p:ext uri="{BB962C8B-B14F-4D97-AF65-F5344CB8AC3E}">
        <p14:creationId xmlns:p14="http://schemas.microsoft.com/office/powerpoint/2010/main" val="2468881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7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7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8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1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2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2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3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3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4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5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5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7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8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02144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</TotalTime>
  <Words>30</Words>
  <Application>Microsoft Office PowerPoint</Application>
  <PresentationFormat>Širokoúhlá obrazovka</PresentationFormat>
  <Paragraphs>60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Motiv Office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oldřich sychra</dc:creator>
  <cp:lastModifiedBy>Vendula Sychrová</cp:lastModifiedBy>
  <cp:revision>10</cp:revision>
  <dcterms:created xsi:type="dcterms:W3CDTF">2019-12-30T19:17:27Z</dcterms:created>
  <dcterms:modified xsi:type="dcterms:W3CDTF">2021-11-30T21:28:09Z</dcterms:modified>
</cp:coreProperties>
</file>