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3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92" autoAdjust="0"/>
  </p:normalViewPr>
  <p:slideViewPr>
    <p:cSldViewPr>
      <p:cViewPr varScale="1">
        <p:scale>
          <a:sx n="47" d="100"/>
          <a:sy n="47" d="100"/>
        </p:scale>
        <p:origin x="744" y="4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92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70180AE-FEF4-44BC-821C-C3B1CCEDD7CD}" type="datetime1">
              <a:rPr lang="cs-CZ" smtClean="0"/>
              <a:t>24.04.2022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E322BB-75AD-4A1E-9661-2724167329F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8B04F4A-E1DC-4329-A262-4937631F0E74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 noProof="0" dirty="0"/>
              <a:t>Kliknutím můžete upravit styly předlohy textu.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045B7DE-1198-4F2F-B574-CA8CAE34164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7740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57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045B7DE-1198-4F2F-B574-CA8CAE341642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973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čtverce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Zaoblený obdélník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 rtlCol="0">
            <a:norm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cs-CZ" noProof="0"/>
              <a:t>Kliknutím můžete upravit styl předlohy.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C41864-FFB1-4A2B-BB61-3FDF77DD5FA2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1DDFEE-E8C8-4C12-8C4E-2D8A77691020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čtverce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Zaoblený obdélník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</p:grpSp>
      <p:grpSp>
        <p:nvGrpSpPr>
          <p:cNvPr id="15" name="obrázek dole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Volný tvar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7" name="Obdélník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noProof="0" dirty="0"/>
            </a:p>
          </p:txBody>
        </p:sp>
      </p:grp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5B6F9B-3E3A-4253-A374-33E764ECBD78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FCE91A-B309-43E4-AD1C-AD501C2C1BE7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čtverce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Zaoblený obdélník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</p:grpSp>
      <p:grpSp>
        <p:nvGrpSpPr>
          <p:cNvPr id="19" name="obrázek dole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Volný tvar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21" name="Obdélník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noProof="0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rtlCol="0" anchor="b">
            <a:normAutofit/>
          </a:bodyPr>
          <a:lstStyle>
            <a:lvl1pPr algn="l">
              <a:defRPr sz="6000" b="0" cap="none" baseline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rtlCol="0" anchor="t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3DAFBE4-1325-4070-AF10-373F4AFD66AF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41412" y="1600200"/>
            <a:ext cx="4875530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CE44F6-04DF-4C97-A707-E5E9532DD86F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41412" y="1524000"/>
            <a:ext cx="4875530" cy="816429"/>
          </a:xfrm>
        </p:spPr>
        <p:txBody>
          <a:bodyPr rtlCol="0"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141412" y="2413000"/>
            <a:ext cx="4875530" cy="3759199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094412" y="1524000"/>
            <a:ext cx="4875530" cy="816429"/>
          </a:xfrm>
        </p:spPr>
        <p:txBody>
          <a:bodyPr rtlCol="0"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4C28F2E-382C-45A2-9B8C-FA2B6DCED344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F7D3C30-078C-4C86-BE15-151EF2210E36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obrázek dole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Volný tvar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noProof="0" dirty="0"/>
            </a:p>
          </p:txBody>
        </p:sp>
      </p:grp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267C41-6301-437B-AF7E-13F65269AA2E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 rtlCol="0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80497D-B20F-450D-AE3C-2D0859CABC22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cs-CZ" noProof="0"/>
              <a:t>Kliknutím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61EA6B-B7D6-4FFF-8249-C89DA8A6DE2F}" type="datetime1">
              <a:rPr lang="cs-CZ" noProof="0" smtClean="0"/>
              <a:t>24.04.2022</a:t>
            </a:fld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obrázek dole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Volný tvar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8" name="Obdélník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grpSp>
        <p:nvGrpSpPr>
          <p:cNvPr id="7" name="čtverce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Zaoblený obdélník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můžete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Kliknutím můžete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3264B73E-7AE8-4388-ADB9-E2456403CFBB}" type="datetime1">
              <a:rPr lang="cs-CZ" smtClean="0"/>
              <a:t>24.04.2022</a:t>
            </a:fld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34C99D79-8A4B-4031-B1E0-AF26F8EDF2BC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 spc="-1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cs-CZ" dirty="0"/>
              <a:t>Samův jídelníček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cs-CZ" dirty="0"/>
              <a:t>Obsah vitamínů a minerálů </a:t>
            </a:r>
            <a:r>
              <a:rPr lang="cs-CZ"/>
              <a:t>v potravinách</a:t>
            </a:r>
          </a:p>
          <a:p>
            <a:pPr rtl="0"/>
            <a:r>
              <a:rPr lang="cs-CZ" dirty="0"/>
              <a:t>příloha 4</a:t>
            </a:r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FB4A2D-BF2F-4C23-B49D-9ED9F18D8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Celozrnné pečivo</a:t>
            </a:r>
          </a:p>
        </p:txBody>
      </p:sp>
      <p:pic>
        <p:nvPicPr>
          <p:cNvPr id="6" name="Zástupný obsah 5" descr="Obsah obrázku koš, jídlo, kontejner, chléb&#10;&#10;Popis byl vytvořen automaticky">
            <a:extLst>
              <a:ext uri="{FF2B5EF4-FFF2-40B4-BE49-F238E27FC236}">
                <a16:creationId xmlns:a16="http://schemas.microsoft.com/office/drawing/2014/main" id="{8F3A2DFF-4114-417D-807F-ACA6F85C1B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292" y="1484784"/>
            <a:ext cx="6094413" cy="4159436"/>
          </a:xfrm>
          <a:noFill/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FF47B86-03EC-4E97-BE8F-D9D1234053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71497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21D746-4FC3-490B-9EDF-5D6D27933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Vejce</a:t>
            </a:r>
          </a:p>
        </p:txBody>
      </p:sp>
      <p:pic>
        <p:nvPicPr>
          <p:cNvPr id="6" name="Zástupný obsah 5" descr="Obsah obrázku interiér, jídlo, vejce, dezert&#10;&#10;Popis byl vytvořen automaticky">
            <a:extLst>
              <a:ext uri="{FF2B5EF4-FFF2-40B4-BE49-F238E27FC236}">
                <a16:creationId xmlns:a16="http://schemas.microsoft.com/office/drawing/2014/main" id="{A3C20FCA-0C4E-4F49-8D7C-4B530B4B45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967" y="260648"/>
            <a:ext cx="5400600" cy="6904137"/>
          </a:xfrm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6B0C8CA-A663-4296-B143-A93F326A8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B12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69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rtlCol="0" anchor="b">
            <a:normAutofit/>
          </a:bodyPr>
          <a:lstStyle/>
          <a:p>
            <a:pPr rtl="0"/>
            <a:r>
              <a:rPr lang="cs-CZ" dirty="0"/>
              <a:t>Banán</a:t>
            </a:r>
          </a:p>
        </p:txBody>
      </p:sp>
      <p:pic>
        <p:nvPicPr>
          <p:cNvPr id="6" name="Zástupný obsah 5" descr="Obsah obrázku banán, ovoce, čerstvé&#10;&#10;Popis byl vytvořen automaticky">
            <a:extLst>
              <a:ext uri="{FF2B5EF4-FFF2-40B4-BE49-F238E27FC236}">
                <a16:creationId xmlns:a16="http://schemas.microsoft.com/office/drawing/2014/main" id="{BEC482A4-056B-4EB4-9215-19B3F08F2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875530" y="1700808"/>
            <a:ext cx="7229776" cy="3777557"/>
          </a:xfrm>
          <a:noFill/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 rtlCol="0">
            <a:normAutofit/>
          </a:bodyPr>
          <a:lstStyle/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cs-CZ" dirty="0"/>
              <a:t>Vitamín B6</a:t>
            </a:r>
          </a:p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2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rtlCol="0" anchor="b">
            <a:normAutofit/>
          </a:bodyPr>
          <a:lstStyle/>
          <a:p>
            <a:pPr rtl="0"/>
            <a:r>
              <a:rPr lang="cs-CZ" dirty="0"/>
              <a:t>Ořechy</a:t>
            </a:r>
          </a:p>
        </p:txBody>
      </p:sp>
      <p:pic>
        <p:nvPicPr>
          <p:cNvPr id="5" name="Zástupný symbol obrázku 4" descr="Obsah obrázku ořech, ovoce&#10;&#10;Popis byl vytvořen automaticky">
            <a:extLst>
              <a:ext uri="{FF2B5EF4-FFF2-40B4-BE49-F238E27FC236}">
                <a16:creationId xmlns:a16="http://schemas.microsoft.com/office/drawing/2014/main" id="{EEB9C37F-9324-42C0-9963-4097ED34A6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/>
          <a:stretch/>
        </p:blipFill>
        <p:spPr>
          <a:xfrm>
            <a:off x="4705608" y="692696"/>
            <a:ext cx="6094413" cy="4572000"/>
          </a:xfrm>
          <a:noFill/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5C4BDDF-A30A-4E3F-A297-26B416B36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Fosfor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Vápník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Železo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84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FE80D5-79B7-4FEE-8F19-9B3F13870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Luštěniny</a:t>
            </a:r>
          </a:p>
        </p:txBody>
      </p:sp>
      <p:pic>
        <p:nvPicPr>
          <p:cNvPr id="6" name="Zástupný obsah 5" descr="Obsah obrázku jídlo, ovoce, fazole, různé&#10;&#10;Popis byl vytvořen automaticky">
            <a:extLst>
              <a:ext uri="{FF2B5EF4-FFF2-40B4-BE49-F238E27FC236}">
                <a16:creationId xmlns:a16="http://schemas.microsoft.com/office/drawing/2014/main" id="{ACE37860-E028-4B9B-B9DB-DDB17EB550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00" y="1916832"/>
            <a:ext cx="6094412" cy="3428106"/>
          </a:xfrm>
          <a:noFill/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B438F83-E0BA-4A3A-9FA4-1A1B7EC34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Draslík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Fosfor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Železo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55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118113-C90D-4395-A72A-FD92E568E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Mrkev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DAB8602-9FD9-4B91-9C86-4F0FF65C3C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412" y="1600200"/>
            <a:ext cx="4875530" cy="4572000"/>
          </a:xfrm>
        </p:spPr>
        <p:txBody>
          <a:bodyPr/>
          <a:lstStyle/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B6</a:t>
            </a:r>
          </a:p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Fosfor</a:t>
            </a:r>
          </a:p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Jód</a:t>
            </a:r>
          </a:p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Sodík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Zástupný obsah 5" descr="Obsah obrázku mrkev, zelenina, interiér, rostlina&#10;&#10;Popis byl vytvořen automaticky">
            <a:extLst>
              <a:ext uri="{FF2B5EF4-FFF2-40B4-BE49-F238E27FC236}">
                <a16:creationId xmlns:a16="http://schemas.microsoft.com/office/drawing/2014/main" id="{2A75C683-942F-470D-B468-B510BDEFB29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8" y="1052736"/>
            <a:ext cx="4875530" cy="4387977"/>
          </a:xfrm>
          <a:noFill/>
        </p:spPr>
      </p:pic>
    </p:spTree>
    <p:extLst>
      <p:ext uri="{BB962C8B-B14F-4D97-AF65-F5344CB8AC3E}">
        <p14:creationId xmlns:p14="http://schemas.microsoft.com/office/powerpoint/2010/main" val="26036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E37016-DD11-423B-8000-848BEF369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Listová zelenina</a:t>
            </a:r>
          </a:p>
        </p:txBody>
      </p:sp>
      <p:pic>
        <p:nvPicPr>
          <p:cNvPr id="6" name="Zástupný obsah 5" descr="Obsah obrázku salát, zelenina, rostlina, zelená&#10;&#10;Popis byl vytvořen automaticky">
            <a:extLst>
              <a:ext uri="{FF2B5EF4-FFF2-40B4-BE49-F238E27FC236}">
                <a16:creationId xmlns:a16="http://schemas.microsoft.com/office/drawing/2014/main" id="{146D773F-E545-45AC-8605-9DA22D6F9B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444" y="980728"/>
            <a:ext cx="4572000" cy="4572000"/>
          </a:xfrm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E9E2C3A-1C5C-4348-8CE0-39F1129A8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8882" y="1600201"/>
            <a:ext cx="3453500" cy="457199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B1, B2, B3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Draslík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Fosfor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Jód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Sodík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Železo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826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B3C5DB-5366-4DB5-AF1C-51D751D74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Ryby</a:t>
            </a:r>
          </a:p>
        </p:txBody>
      </p:sp>
      <p:pic>
        <p:nvPicPr>
          <p:cNvPr id="6" name="Zástupný symbol obrázku 5" descr="Obsah obrázku jídlo&#10;&#10;Popis byl vytvořen automaticky">
            <a:extLst>
              <a:ext uri="{FF2B5EF4-FFF2-40B4-BE49-F238E27FC236}">
                <a16:creationId xmlns:a16="http://schemas.microsoft.com/office/drawing/2014/main" id="{2BB0B523-69FD-4E2B-BE97-7CF32F325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4" r="12515" b="-2"/>
          <a:stretch/>
        </p:blipFill>
        <p:spPr>
          <a:xfrm>
            <a:off x="4875530" y="1600200"/>
            <a:ext cx="6094413" cy="4572000"/>
          </a:xfrm>
          <a:noFill/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4F9DA59-B291-47D8-9F80-BF4058CF7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B12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Jód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16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729BB5-C53D-4325-9383-27B162020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Maso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09EC2BF-620A-481D-8E56-7F78023D72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412" y="1600200"/>
            <a:ext cx="2216696" cy="45720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B6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B12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Sodík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pic>
        <p:nvPicPr>
          <p:cNvPr id="6" name="Zástupný obsah 5" descr="Obsah obrázku jídlo&#10;&#10;Popis byl vytvořen automaticky">
            <a:extLst>
              <a:ext uri="{FF2B5EF4-FFF2-40B4-BE49-F238E27FC236}">
                <a16:creationId xmlns:a16="http://schemas.microsoft.com/office/drawing/2014/main" id="{E7DD6BC5-E684-473D-890E-8D6EAA41B9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156" y="800100"/>
            <a:ext cx="6819900" cy="4548873"/>
          </a:xfrm>
        </p:spPr>
      </p:pic>
    </p:spTree>
    <p:extLst>
      <p:ext uri="{BB962C8B-B14F-4D97-AF65-F5344CB8AC3E}">
        <p14:creationId xmlns:p14="http://schemas.microsoft.com/office/powerpoint/2010/main" val="374134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2EBDC2-0898-455C-B405-07F0A9894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Sýr</a:t>
            </a:r>
          </a:p>
        </p:txBody>
      </p:sp>
      <p:pic>
        <p:nvPicPr>
          <p:cNvPr id="6" name="Zástupný obsah 5" descr="Obsah obrázku jídlo, sýr, těstoviny, máslo&#10;&#10;Popis byl vytvořen automaticky">
            <a:extLst>
              <a:ext uri="{FF2B5EF4-FFF2-40B4-BE49-F238E27FC236}">
                <a16:creationId xmlns:a16="http://schemas.microsoft.com/office/drawing/2014/main" id="{6348B621-D723-44B9-9FE0-EA981B698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243" y="980728"/>
            <a:ext cx="5486399" cy="4572000"/>
          </a:xfrm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D6128D6-96D0-4C6D-919E-F0B70F86D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B12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858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Vaření 16: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1889_TF02787942" id="{F735A4CA-E63D-4721-AA7C-36C8068EBC0B}" vid="{3F13251B-6856-4025-880F-9FC5EFE81E89}"/>
    </a:ext>
  </a:extLst>
</a:theme>
</file>

<file path=ppt/theme/theme2.xml><?xml version="1.0" encoding="utf-8"?>
<a:theme xmlns:a="http://schemas.openxmlformats.org/drawingml/2006/main" name="Motiv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308942AA-0721-4324-BC2C-A3CB43F24E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14945D-DABB-422F-9B28-D299995C9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čerstvou zeleninou (širokoúhlý formát)</Template>
  <TotalTime>281</TotalTime>
  <Words>69</Words>
  <Application>Microsoft Office PowerPoint</Application>
  <PresentationFormat>Vlastní</PresentationFormat>
  <Paragraphs>56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Arial</vt:lpstr>
      <vt:lpstr>Constantia</vt:lpstr>
      <vt:lpstr>Vaření 16:9</vt:lpstr>
      <vt:lpstr>Samův jídelníček</vt:lpstr>
      <vt:lpstr>Banán</vt:lpstr>
      <vt:lpstr>Ořechy</vt:lpstr>
      <vt:lpstr>Luštěniny</vt:lpstr>
      <vt:lpstr>Mrkev</vt:lpstr>
      <vt:lpstr>Listová zelenina</vt:lpstr>
      <vt:lpstr>Ryby</vt:lpstr>
      <vt:lpstr>Maso</vt:lpstr>
      <vt:lpstr>Sýr</vt:lpstr>
      <vt:lpstr>Celozrnné pečivo</vt:lpstr>
      <vt:lpstr>Vejce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Petrova Veronika</dc:creator>
  <cp:lastModifiedBy>Marie Vrbová</cp:lastModifiedBy>
  <cp:revision>13</cp:revision>
  <dcterms:created xsi:type="dcterms:W3CDTF">2022-01-21T08:30:23Z</dcterms:created>
  <dcterms:modified xsi:type="dcterms:W3CDTF">2022-04-24T19:17:43Z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