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7" r:id="rId11"/>
    <p:sldId id="268" r:id="rId12"/>
    <p:sldId id="269" r:id="rId13"/>
    <p:sldId id="270" r:id="rId14"/>
    <p:sldId id="272" r:id="rId15"/>
    <p:sldId id="274" r:id="rId16"/>
    <p:sldId id="273" r:id="rId17"/>
    <p:sldId id="276" r:id="rId18"/>
    <p:sldId id="277" r:id="rId19"/>
    <p:sldId id="278" r:id="rId20"/>
    <p:sldId id="279" r:id="rId21"/>
    <p:sldId id="280" r:id="rId22"/>
    <p:sldId id="281" r:id="rId23"/>
    <p:sldId id="282" r:id="rId24"/>
    <p:sldId id="283" r:id="rId25"/>
    <p:sldId id="284" r:id="rId26"/>
    <p:sldId id="287" r:id="rId27"/>
    <p:sldId id="285" r:id="rId28"/>
    <p:sldId id="288" r:id="rId29"/>
    <p:sldId id="289" r:id="rId30"/>
    <p:sldId id="290" r:id="rId31"/>
    <p:sldId id="291" r:id="rId32"/>
    <p:sldId id="292" r:id="rId33"/>
    <p:sldId id="293" r:id="rId34"/>
    <p:sldId id="294" r:id="rId35"/>
    <p:sldId id="295" r:id="rId36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74" autoAdjust="0"/>
    <p:restoredTop sz="94660"/>
  </p:normalViewPr>
  <p:slideViewPr>
    <p:cSldViewPr snapToGrid="0">
      <p:cViewPr varScale="1">
        <p:scale>
          <a:sx n="47" d="100"/>
          <a:sy n="47" d="100"/>
        </p:scale>
        <p:origin x="744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_rels/data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svg"/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image" Target="../media/image34.svg"/><Relationship Id="rId1" Type="http://schemas.openxmlformats.org/officeDocument/2006/relationships/image" Target="../media/image33.png"/><Relationship Id="rId6" Type="http://schemas.openxmlformats.org/officeDocument/2006/relationships/image" Target="../media/image38.svg"/><Relationship Id="rId5" Type="http://schemas.openxmlformats.org/officeDocument/2006/relationships/image" Target="../media/image37.png"/><Relationship Id="rId10" Type="http://schemas.openxmlformats.org/officeDocument/2006/relationships/image" Target="../media/image42.svg"/><Relationship Id="rId4" Type="http://schemas.openxmlformats.org/officeDocument/2006/relationships/image" Target="../media/image36.svg"/><Relationship Id="rId9" Type="http://schemas.openxmlformats.org/officeDocument/2006/relationships/image" Target="../media/image41.png"/></Relationships>
</file>

<file path=ppt/diagrams/_rels/drawing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svg"/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image" Target="../media/image34.svg"/><Relationship Id="rId1" Type="http://schemas.openxmlformats.org/officeDocument/2006/relationships/image" Target="../media/image33.png"/><Relationship Id="rId6" Type="http://schemas.openxmlformats.org/officeDocument/2006/relationships/image" Target="../media/image38.svg"/><Relationship Id="rId5" Type="http://schemas.openxmlformats.org/officeDocument/2006/relationships/image" Target="../media/image37.png"/><Relationship Id="rId10" Type="http://schemas.openxmlformats.org/officeDocument/2006/relationships/image" Target="../media/image42.svg"/><Relationship Id="rId4" Type="http://schemas.openxmlformats.org/officeDocument/2006/relationships/image" Target="../media/image36.svg"/><Relationship Id="rId9" Type="http://schemas.openxmlformats.org/officeDocument/2006/relationships/image" Target="../media/image4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A1313E0-B836-4D59-91CB-FFD4DC1D92D6}" type="doc">
      <dgm:prSet loTypeId="urn:microsoft.com/office/officeart/2005/8/layout/default" loCatId="list" qsTypeId="urn:microsoft.com/office/officeart/2005/8/quickstyle/simple2" qsCatId="simple" csTypeId="urn:microsoft.com/office/officeart/2005/8/colors/accent6_2" csCatId="accent6" phldr="1"/>
      <dgm:spPr/>
      <dgm:t>
        <a:bodyPr/>
        <a:lstStyle/>
        <a:p>
          <a:endParaRPr lang="en-US"/>
        </a:p>
      </dgm:t>
    </dgm:pt>
    <dgm:pt modelId="{43A05C3E-B3D8-4345-A82B-62B593F18EB3}">
      <dgm:prSet/>
      <dgm:spPr/>
      <dgm:t>
        <a:bodyPr/>
        <a:lstStyle/>
        <a:p>
          <a:r>
            <a:rPr lang="cs-CZ" dirty="0"/>
            <a:t>výkupní cena odpovídá nákladům udržitelné produkce a zajišťuje důstojné živobytí.</a:t>
          </a:r>
          <a:endParaRPr lang="en-US" dirty="0"/>
        </a:p>
      </dgm:t>
    </dgm:pt>
    <dgm:pt modelId="{2BC8CF04-9223-4864-9F1D-CB38109766F4}" type="parTrans" cxnId="{8A3BBAA8-F1E6-4ACC-BC7A-3520A869EF09}">
      <dgm:prSet/>
      <dgm:spPr/>
      <dgm:t>
        <a:bodyPr/>
        <a:lstStyle/>
        <a:p>
          <a:endParaRPr lang="en-US"/>
        </a:p>
      </dgm:t>
    </dgm:pt>
    <dgm:pt modelId="{7E5B6420-BE78-4C11-BF1B-493958760B63}" type="sibTrans" cxnId="{8A3BBAA8-F1E6-4ACC-BC7A-3520A869EF09}">
      <dgm:prSet/>
      <dgm:spPr/>
      <dgm:t>
        <a:bodyPr/>
        <a:lstStyle/>
        <a:p>
          <a:endParaRPr lang="en-US"/>
        </a:p>
      </dgm:t>
    </dgm:pt>
    <dgm:pt modelId="{E856291B-FA23-4EE7-9E14-C2EA6C3CB990}">
      <dgm:prSet/>
      <dgm:spPr/>
      <dgm:t>
        <a:bodyPr/>
        <a:lstStyle/>
        <a:p>
          <a:r>
            <a:rPr lang="cs-CZ"/>
            <a:t>dlouhodobé obchodní vztahy</a:t>
          </a:r>
          <a:endParaRPr lang="en-US"/>
        </a:p>
      </dgm:t>
    </dgm:pt>
    <dgm:pt modelId="{C18BC1B2-2698-4A1C-A3D1-C315ABFABC40}" type="parTrans" cxnId="{A67C9095-FB25-4F38-91AD-F42A619ECE89}">
      <dgm:prSet/>
      <dgm:spPr/>
      <dgm:t>
        <a:bodyPr/>
        <a:lstStyle/>
        <a:p>
          <a:endParaRPr lang="en-US"/>
        </a:p>
      </dgm:t>
    </dgm:pt>
    <dgm:pt modelId="{022DEBC2-1E67-425C-99E7-55DF160FDF30}" type="sibTrans" cxnId="{A67C9095-FB25-4F38-91AD-F42A619ECE89}">
      <dgm:prSet/>
      <dgm:spPr/>
      <dgm:t>
        <a:bodyPr/>
        <a:lstStyle/>
        <a:p>
          <a:endParaRPr lang="en-US"/>
        </a:p>
      </dgm:t>
    </dgm:pt>
    <dgm:pt modelId="{57640E70-1E1D-4367-B426-ABFE5981A9F0}">
      <dgm:prSet/>
      <dgm:spPr/>
      <dgm:t>
        <a:bodyPr/>
        <a:lstStyle/>
        <a:p>
          <a:r>
            <a:rPr lang="cs-CZ"/>
            <a:t>dodržování úmluv Mezinárodní organizace práce (ILO)</a:t>
          </a:r>
          <a:endParaRPr lang="en-US"/>
        </a:p>
      </dgm:t>
    </dgm:pt>
    <dgm:pt modelId="{F984ACCB-C23A-45AC-8393-155B7AF554D2}" type="parTrans" cxnId="{8BE17626-94EB-433F-B0BD-7498D5C86084}">
      <dgm:prSet/>
      <dgm:spPr/>
      <dgm:t>
        <a:bodyPr/>
        <a:lstStyle/>
        <a:p>
          <a:endParaRPr lang="en-US"/>
        </a:p>
      </dgm:t>
    </dgm:pt>
    <dgm:pt modelId="{0F0E8D3D-DFE8-4815-98D7-16AA24E8EF83}" type="sibTrans" cxnId="{8BE17626-94EB-433F-B0BD-7498D5C86084}">
      <dgm:prSet/>
      <dgm:spPr/>
      <dgm:t>
        <a:bodyPr/>
        <a:lstStyle/>
        <a:p>
          <a:endParaRPr lang="en-US"/>
        </a:p>
      </dgm:t>
    </dgm:pt>
    <dgm:pt modelId="{C1422DFA-94C7-43EC-A39E-59703EF2AC83}">
      <dgm:prSet/>
      <dgm:spPr/>
      <dgm:t>
        <a:bodyPr/>
        <a:lstStyle/>
        <a:p>
          <a:r>
            <a:rPr lang="cs-CZ"/>
            <a:t>zákaz nucené a dětské práce</a:t>
          </a:r>
          <a:endParaRPr lang="en-US"/>
        </a:p>
      </dgm:t>
    </dgm:pt>
    <dgm:pt modelId="{ADB337BE-FB6E-4D1F-A5D8-91FC649D2BE5}" type="parTrans" cxnId="{C23A2EFF-B9E2-4187-AD3E-E23FB0675190}">
      <dgm:prSet/>
      <dgm:spPr/>
      <dgm:t>
        <a:bodyPr/>
        <a:lstStyle/>
        <a:p>
          <a:endParaRPr lang="en-US"/>
        </a:p>
      </dgm:t>
    </dgm:pt>
    <dgm:pt modelId="{28714393-4F26-4836-8057-87954B947995}" type="sibTrans" cxnId="{C23A2EFF-B9E2-4187-AD3E-E23FB0675190}">
      <dgm:prSet/>
      <dgm:spPr/>
      <dgm:t>
        <a:bodyPr/>
        <a:lstStyle/>
        <a:p>
          <a:endParaRPr lang="en-US"/>
        </a:p>
      </dgm:t>
    </dgm:pt>
    <dgm:pt modelId="{7DCAF22B-E1AF-434C-8C2C-AFC15E73E195}">
      <dgm:prSet/>
      <dgm:spPr/>
      <dgm:t>
        <a:bodyPr/>
        <a:lstStyle/>
        <a:p>
          <a:r>
            <a:rPr lang="cs-CZ"/>
            <a:t>dlouhodobě udržitelný rozvoj místních komunit</a:t>
          </a:r>
          <a:endParaRPr lang="en-US"/>
        </a:p>
      </dgm:t>
    </dgm:pt>
    <dgm:pt modelId="{662A419B-0F9B-4F5A-9B18-7514DB84C7A3}" type="parTrans" cxnId="{700EEFF8-2214-4469-8F06-34CE862BD2BA}">
      <dgm:prSet/>
      <dgm:spPr/>
      <dgm:t>
        <a:bodyPr/>
        <a:lstStyle/>
        <a:p>
          <a:endParaRPr lang="en-US"/>
        </a:p>
      </dgm:t>
    </dgm:pt>
    <dgm:pt modelId="{53035340-25A6-4E62-B7BB-FC13A1944877}" type="sibTrans" cxnId="{700EEFF8-2214-4469-8F06-34CE862BD2BA}">
      <dgm:prSet/>
      <dgm:spPr/>
      <dgm:t>
        <a:bodyPr/>
        <a:lstStyle/>
        <a:p>
          <a:endParaRPr lang="en-US"/>
        </a:p>
      </dgm:t>
    </dgm:pt>
    <dgm:pt modelId="{A2F105F2-525B-4132-8F1A-F21FBE04F558}">
      <dgm:prSet/>
      <dgm:spPr/>
      <dgm:t>
        <a:bodyPr/>
        <a:lstStyle/>
        <a:p>
          <a:r>
            <a:rPr lang="cs-CZ"/>
            <a:t>kontrolované využívání pesticidů a další zemědělské chemie</a:t>
          </a:r>
          <a:endParaRPr lang="en-US"/>
        </a:p>
      </dgm:t>
    </dgm:pt>
    <dgm:pt modelId="{39BCAE6B-8583-4C75-922D-9120F57BABA6}" type="parTrans" cxnId="{DC682112-F80A-4178-9EB4-04C252E2E0F5}">
      <dgm:prSet/>
      <dgm:spPr/>
      <dgm:t>
        <a:bodyPr/>
        <a:lstStyle/>
        <a:p>
          <a:endParaRPr lang="en-US"/>
        </a:p>
      </dgm:t>
    </dgm:pt>
    <dgm:pt modelId="{54A8F655-C5E2-40FF-AA0B-F282196EB082}" type="sibTrans" cxnId="{DC682112-F80A-4178-9EB4-04C252E2E0F5}">
      <dgm:prSet/>
      <dgm:spPr/>
      <dgm:t>
        <a:bodyPr/>
        <a:lstStyle/>
        <a:p>
          <a:endParaRPr lang="en-US"/>
        </a:p>
      </dgm:t>
    </dgm:pt>
    <dgm:pt modelId="{6A637E35-53EC-46B8-A325-B84FE844C5ED}">
      <dgm:prSet/>
      <dgm:spPr/>
      <dgm:t>
        <a:bodyPr/>
        <a:lstStyle/>
        <a:p>
          <a:r>
            <a:rPr lang="cs-CZ"/>
            <a:t>zákaz využívání geneticky modifikovaných plodin</a:t>
          </a:r>
          <a:endParaRPr lang="en-US"/>
        </a:p>
      </dgm:t>
    </dgm:pt>
    <dgm:pt modelId="{99C1C71B-759B-4D6D-B2FF-959E43C0CD79}" type="parTrans" cxnId="{ED56541D-BD75-4D08-B651-26656B29F5EE}">
      <dgm:prSet/>
      <dgm:spPr/>
      <dgm:t>
        <a:bodyPr/>
        <a:lstStyle/>
        <a:p>
          <a:endParaRPr lang="en-US"/>
        </a:p>
      </dgm:t>
    </dgm:pt>
    <dgm:pt modelId="{3EAB5FE0-C904-470F-9204-B555ED3E6EBF}" type="sibTrans" cxnId="{ED56541D-BD75-4D08-B651-26656B29F5EE}">
      <dgm:prSet/>
      <dgm:spPr/>
      <dgm:t>
        <a:bodyPr/>
        <a:lstStyle/>
        <a:p>
          <a:endParaRPr lang="en-US"/>
        </a:p>
      </dgm:t>
    </dgm:pt>
    <dgm:pt modelId="{F0FAE987-20D2-4373-9C54-9444FF1B34EF}">
      <dgm:prSet/>
      <dgm:spPr/>
      <dgm:t>
        <a:bodyPr/>
        <a:lstStyle/>
        <a:p>
          <a:r>
            <a:rPr lang="cs-CZ"/>
            <a:t>šetrnější přístup k využívání přírodních zdrojů</a:t>
          </a:r>
          <a:endParaRPr lang="en-US"/>
        </a:p>
      </dgm:t>
    </dgm:pt>
    <dgm:pt modelId="{12F7F4DF-BABC-41A3-AE24-870AA6DF2C35}" type="parTrans" cxnId="{5E585221-7984-4F2A-A44D-097C023D65FF}">
      <dgm:prSet/>
      <dgm:spPr/>
      <dgm:t>
        <a:bodyPr/>
        <a:lstStyle/>
        <a:p>
          <a:endParaRPr lang="en-US"/>
        </a:p>
      </dgm:t>
    </dgm:pt>
    <dgm:pt modelId="{B992BCDB-F764-40D1-86F1-38E843E529F7}" type="sibTrans" cxnId="{5E585221-7984-4F2A-A44D-097C023D65FF}">
      <dgm:prSet/>
      <dgm:spPr/>
      <dgm:t>
        <a:bodyPr/>
        <a:lstStyle/>
        <a:p>
          <a:endParaRPr lang="en-US"/>
        </a:p>
      </dgm:t>
    </dgm:pt>
    <dgm:pt modelId="{D3BDAE05-4E62-4FD8-80D4-12C946FD8D0C}" type="pres">
      <dgm:prSet presAssocID="{4A1313E0-B836-4D59-91CB-FFD4DC1D92D6}" presName="diagram" presStyleCnt="0">
        <dgm:presLayoutVars>
          <dgm:dir/>
          <dgm:resizeHandles val="exact"/>
        </dgm:presLayoutVars>
      </dgm:prSet>
      <dgm:spPr/>
    </dgm:pt>
    <dgm:pt modelId="{BCB4B8AE-824D-4EF2-B9A2-4A99592C0954}" type="pres">
      <dgm:prSet presAssocID="{43A05C3E-B3D8-4345-A82B-62B593F18EB3}" presName="node" presStyleLbl="node1" presStyleIdx="0" presStyleCnt="8">
        <dgm:presLayoutVars>
          <dgm:bulletEnabled val="1"/>
        </dgm:presLayoutVars>
      </dgm:prSet>
      <dgm:spPr/>
    </dgm:pt>
    <dgm:pt modelId="{C05A1422-8638-4D6B-8CAE-9F783CD06671}" type="pres">
      <dgm:prSet presAssocID="{7E5B6420-BE78-4C11-BF1B-493958760B63}" presName="sibTrans" presStyleCnt="0"/>
      <dgm:spPr/>
    </dgm:pt>
    <dgm:pt modelId="{697A1909-5C5E-4214-9265-1E07D771C6B1}" type="pres">
      <dgm:prSet presAssocID="{E856291B-FA23-4EE7-9E14-C2EA6C3CB990}" presName="node" presStyleLbl="node1" presStyleIdx="1" presStyleCnt="8">
        <dgm:presLayoutVars>
          <dgm:bulletEnabled val="1"/>
        </dgm:presLayoutVars>
      </dgm:prSet>
      <dgm:spPr/>
    </dgm:pt>
    <dgm:pt modelId="{2634FFBE-FF1D-49BA-B8BF-DD2208D0CA64}" type="pres">
      <dgm:prSet presAssocID="{022DEBC2-1E67-425C-99E7-55DF160FDF30}" presName="sibTrans" presStyleCnt="0"/>
      <dgm:spPr/>
    </dgm:pt>
    <dgm:pt modelId="{DF6E3D13-7B2B-47BA-A8DA-0092E4A6266E}" type="pres">
      <dgm:prSet presAssocID="{57640E70-1E1D-4367-B426-ABFE5981A9F0}" presName="node" presStyleLbl="node1" presStyleIdx="2" presStyleCnt="8">
        <dgm:presLayoutVars>
          <dgm:bulletEnabled val="1"/>
        </dgm:presLayoutVars>
      </dgm:prSet>
      <dgm:spPr/>
    </dgm:pt>
    <dgm:pt modelId="{8A4CD6D4-E1A7-4C21-B461-D89343600F21}" type="pres">
      <dgm:prSet presAssocID="{0F0E8D3D-DFE8-4815-98D7-16AA24E8EF83}" presName="sibTrans" presStyleCnt="0"/>
      <dgm:spPr/>
    </dgm:pt>
    <dgm:pt modelId="{F7C10D4B-A950-47EA-BC66-F6C66217333F}" type="pres">
      <dgm:prSet presAssocID="{C1422DFA-94C7-43EC-A39E-59703EF2AC83}" presName="node" presStyleLbl="node1" presStyleIdx="3" presStyleCnt="8">
        <dgm:presLayoutVars>
          <dgm:bulletEnabled val="1"/>
        </dgm:presLayoutVars>
      </dgm:prSet>
      <dgm:spPr/>
    </dgm:pt>
    <dgm:pt modelId="{950F934E-A512-46F0-9259-3E79725C850B}" type="pres">
      <dgm:prSet presAssocID="{28714393-4F26-4836-8057-87954B947995}" presName="sibTrans" presStyleCnt="0"/>
      <dgm:spPr/>
    </dgm:pt>
    <dgm:pt modelId="{7567459B-C8DC-4B8A-B821-12D4BC788C18}" type="pres">
      <dgm:prSet presAssocID="{7DCAF22B-E1AF-434C-8C2C-AFC15E73E195}" presName="node" presStyleLbl="node1" presStyleIdx="4" presStyleCnt="8">
        <dgm:presLayoutVars>
          <dgm:bulletEnabled val="1"/>
        </dgm:presLayoutVars>
      </dgm:prSet>
      <dgm:spPr/>
    </dgm:pt>
    <dgm:pt modelId="{59972A57-763C-43B6-BCCF-CE63A4484BEB}" type="pres">
      <dgm:prSet presAssocID="{53035340-25A6-4E62-B7BB-FC13A1944877}" presName="sibTrans" presStyleCnt="0"/>
      <dgm:spPr/>
    </dgm:pt>
    <dgm:pt modelId="{D3F5A305-CD2A-420F-8164-4FCAC9A9EF7D}" type="pres">
      <dgm:prSet presAssocID="{A2F105F2-525B-4132-8F1A-F21FBE04F558}" presName="node" presStyleLbl="node1" presStyleIdx="5" presStyleCnt="8">
        <dgm:presLayoutVars>
          <dgm:bulletEnabled val="1"/>
        </dgm:presLayoutVars>
      </dgm:prSet>
      <dgm:spPr/>
    </dgm:pt>
    <dgm:pt modelId="{BAAABCEE-7806-4864-AAAE-50F433FF3E6D}" type="pres">
      <dgm:prSet presAssocID="{54A8F655-C5E2-40FF-AA0B-F282196EB082}" presName="sibTrans" presStyleCnt="0"/>
      <dgm:spPr/>
    </dgm:pt>
    <dgm:pt modelId="{EA6F97AC-43DA-422E-98FD-1B5432915B21}" type="pres">
      <dgm:prSet presAssocID="{6A637E35-53EC-46B8-A325-B84FE844C5ED}" presName="node" presStyleLbl="node1" presStyleIdx="6" presStyleCnt="8">
        <dgm:presLayoutVars>
          <dgm:bulletEnabled val="1"/>
        </dgm:presLayoutVars>
      </dgm:prSet>
      <dgm:spPr/>
    </dgm:pt>
    <dgm:pt modelId="{7028E123-9F6E-4E5C-999A-1B17D0405CAA}" type="pres">
      <dgm:prSet presAssocID="{3EAB5FE0-C904-470F-9204-B555ED3E6EBF}" presName="sibTrans" presStyleCnt="0"/>
      <dgm:spPr/>
    </dgm:pt>
    <dgm:pt modelId="{8BA02E19-E4A3-4AD0-9730-9001C35E79CC}" type="pres">
      <dgm:prSet presAssocID="{F0FAE987-20D2-4373-9C54-9444FF1B34EF}" presName="node" presStyleLbl="node1" presStyleIdx="7" presStyleCnt="8">
        <dgm:presLayoutVars>
          <dgm:bulletEnabled val="1"/>
        </dgm:presLayoutVars>
      </dgm:prSet>
      <dgm:spPr/>
    </dgm:pt>
  </dgm:ptLst>
  <dgm:cxnLst>
    <dgm:cxn modelId="{0E3A9C02-6CBF-4260-9789-87AE00AA3510}" type="presOf" srcId="{57640E70-1E1D-4367-B426-ABFE5981A9F0}" destId="{DF6E3D13-7B2B-47BA-A8DA-0092E4A6266E}" srcOrd="0" destOrd="0" presId="urn:microsoft.com/office/officeart/2005/8/layout/default"/>
    <dgm:cxn modelId="{81F76A05-4BEB-4870-9D4D-3439693080A4}" type="presOf" srcId="{A2F105F2-525B-4132-8F1A-F21FBE04F558}" destId="{D3F5A305-CD2A-420F-8164-4FCAC9A9EF7D}" srcOrd="0" destOrd="0" presId="urn:microsoft.com/office/officeart/2005/8/layout/default"/>
    <dgm:cxn modelId="{DC682112-F80A-4178-9EB4-04C252E2E0F5}" srcId="{4A1313E0-B836-4D59-91CB-FFD4DC1D92D6}" destId="{A2F105F2-525B-4132-8F1A-F21FBE04F558}" srcOrd="5" destOrd="0" parTransId="{39BCAE6B-8583-4C75-922D-9120F57BABA6}" sibTransId="{54A8F655-C5E2-40FF-AA0B-F282196EB082}"/>
    <dgm:cxn modelId="{ED56541D-BD75-4D08-B651-26656B29F5EE}" srcId="{4A1313E0-B836-4D59-91CB-FFD4DC1D92D6}" destId="{6A637E35-53EC-46B8-A325-B84FE844C5ED}" srcOrd="6" destOrd="0" parTransId="{99C1C71B-759B-4D6D-B2FF-959E43C0CD79}" sibTransId="{3EAB5FE0-C904-470F-9204-B555ED3E6EBF}"/>
    <dgm:cxn modelId="{5E585221-7984-4F2A-A44D-097C023D65FF}" srcId="{4A1313E0-B836-4D59-91CB-FFD4DC1D92D6}" destId="{F0FAE987-20D2-4373-9C54-9444FF1B34EF}" srcOrd="7" destOrd="0" parTransId="{12F7F4DF-BABC-41A3-AE24-870AA6DF2C35}" sibTransId="{B992BCDB-F764-40D1-86F1-38E843E529F7}"/>
    <dgm:cxn modelId="{8BE17626-94EB-433F-B0BD-7498D5C86084}" srcId="{4A1313E0-B836-4D59-91CB-FFD4DC1D92D6}" destId="{57640E70-1E1D-4367-B426-ABFE5981A9F0}" srcOrd="2" destOrd="0" parTransId="{F984ACCB-C23A-45AC-8393-155B7AF554D2}" sibTransId="{0F0E8D3D-DFE8-4815-98D7-16AA24E8EF83}"/>
    <dgm:cxn modelId="{AA9BEC3D-185B-47EE-98D8-FA4FF0F579A3}" type="presOf" srcId="{6A637E35-53EC-46B8-A325-B84FE844C5ED}" destId="{EA6F97AC-43DA-422E-98FD-1B5432915B21}" srcOrd="0" destOrd="0" presId="urn:microsoft.com/office/officeart/2005/8/layout/default"/>
    <dgm:cxn modelId="{A67C9095-FB25-4F38-91AD-F42A619ECE89}" srcId="{4A1313E0-B836-4D59-91CB-FFD4DC1D92D6}" destId="{E856291B-FA23-4EE7-9E14-C2EA6C3CB990}" srcOrd="1" destOrd="0" parTransId="{C18BC1B2-2698-4A1C-A3D1-C315ABFABC40}" sibTransId="{022DEBC2-1E67-425C-99E7-55DF160FDF30}"/>
    <dgm:cxn modelId="{59D6C3A0-A493-4542-AEFB-8B6939F7E6C6}" type="presOf" srcId="{43A05C3E-B3D8-4345-A82B-62B593F18EB3}" destId="{BCB4B8AE-824D-4EF2-B9A2-4A99592C0954}" srcOrd="0" destOrd="0" presId="urn:microsoft.com/office/officeart/2005/8/layout/default"/>
    <dgm:cxn modelId="{CB3CC3A1-C2A4-4C01-AF25-B6F971BD0EA0}" type="presOf" srcId="{C1422DFA-94C7-43EC-A39E-59703EF2AC83}" destId="{F7C10D4B-A950-47EA-BC66-F6C66217333F}" srcOrd="0" destOrd="0" presId="urn:microsoft.com/office/officeart/2005/8/layout/default"/>
    <dgm:cxn modelId="{8A3BBAA8-F1E6-4ACC-BC7A-3520A869EF09}" srcId="{4A1313E0-B836-4D59-91CB-FFD4DC1D92D6}" destId="{43A05C3E-B3D8-4345-A82B-62B593F18EB3}" srcOrd="0" destOrd="0" parTransId="{2BC8CF04-9223-4864-9F1D-CB38109766F4}" sibTransId="{7E5B6420-BE78-4C11-BF1B-493958760B63}"/>
    <dgm:cxn modelId="{B23F82AA-F330-4F6E-8FB2-78D509FC1251}" type="presOf" srcId="{7DCAF22B-E1AF-434C-8C2C-AFC15E73E195}" destId="{7567459B-C8DC-4B8A-B821-12D4BC788C18}" srcOrd="0" destOrd="0" presId="urn:microsoft.com/office/officeart/2005/8/layout/default"/>
    <dgm:cxn modelId="{DBBDF8B4-6513-468B-9162-CE36CBAE1B90}" type="presOf" srcId="{F0FAE987-20D2-4373-9C54-9444FF1B34EF}" destId="{8BA02E19-E4A3-4AD0-9730-9001C35E79CC}" srcOrd="0" destOrd="0" presId="urn:microsoft.com/office/officeart/2005/8/layout/default"/>
    <dgm:cxn modelId="{3D28D4D6-AB1B-417B-B721-F5BAA6BA65E1}" type="presOf" srcId="{E856291B-FA23-4EE7-9E14-C2EA6C3CB990}" destId="{697A1909-5C5E-4214-9265-1E07D771C6B1}" srcOrd="0" destOrd="0" presId="urn:microsoft.com/office/officeart/2005/8/layout/default"/>
    <dgm:cxn modelId="{3BF2C6ED-EF82-44EC-9487-7C1C759967FF}" type="presOf" srcId="{4A1313E0-B836-4D59-91CB-FFD4DC1D92D6}" destId="{D3BDAE05-4E62-4FD8-80D4-12C946FD8D0C}" srcOrd="0" destOrd="0" presId="urn:microsoft.com/office/officeart/2005/8/layout/default"/>
    <dgm:cxn modelId="{700EEFF8-2214-4469-8F06-34CE862BD2BA}" srcId="{4A1313E0-B836-4D59-91CB-FFD4DC1D92D6}" destId="{7DCAF22B-E1AF-434C-8C2C-AFC15E73E195}" srcOrd="4" destOrd="0" parTransId="{662A419B-0F9B-4F5A-9B18-7514DB84C7A3}" sibTransId="{53035340-25A6-4E62-B7BB-FC13A1944877}"/>
    <dgm:cxn modelId="{C23A2EFF-B9E2-4187-AD3E-E23FB0675190}" srcId="{4A1313E0-B836-4D59-91CB-FFD4DC1D92D6}" destId="{C1422DFA-94C7-43EC-A39E-59703EF2AC83}" srcOrd="3" destOrd="0" parTransId="{ADB337BE-FB6E-4D1F-A5D8-91FC649D2BE5}" sibTransId="{28714393-4F26-4836-8057-87954B947995}"/>
    <dgm:cxn modelId="{D77C4E4D-B66D-4783-8ADC-4FC2748B704E}" type="presParOf" srcId="{D3BDAE05-4E62-4FD8-80D4-12C946FD8D0C}" destId="{BCB4B8AE-824D-4EF2-B9A2-4A99592C0954}" srcOrd="0" destOrd="0" presId="urn:microsoft.com/office/officeart/2005/8/layout/default"/>
    <dgm:cxn modelId="{F7311870-BC67-4EBE-98D8-A6CA57566E4F}" type="presParOf" srcId="{D3BDAE05-4E62-4FD8-80D4-12C946FD8D0C}" destId="{C05A1422-8638-4D6B-8CAE-9F783CD06671}" srcOrd="1" destOrd="0" presId="urn:microsoft.com/office/officeart/2005/8/layout/default"/>
    <dgm:cxn modelId="{42652A99-9BA7-4A17-B0B2-21CD10B4BE28}" type="presParOf" srcId="{D3BDAE05-4E62-4FD8-80D4-12C946FD8D0C}" destId="{697A1909-5C5E-4214-9265-1E07D771C6B1}" srcOrd="2" destOrd="0" presId="urn:microsoft.com/office/officeart/2005/8/layout/default"/>
    <dgm:cxn modelId="{3FBCF81A-799B-4F56-949C-324A08FC1934}" type="presParOf" srcId="{D3BDAE05-4E62-4FD8-80D4-12C946FD8D0C}" destId="{2634FFBE-FF1D-49BA-B8BF-DD2208D0CA64}" srcOrd="3" destOrd="0" presId="urn:microsoft.com/office/officeart/2005/8/layout/default"/>
    <dgm:cxn modelId="{63516893-ECA2-4804-A6FD-338CF6A1B282}" type="presParOf" srcId="{D3BDAE05-4E62-4FD8-80D4-12C946FD8D0C}" destId="{DF6E3D13-7B2B-47BA-A8DA-0092E4A6266E}" srcOrd="4" destOrd="0" presId="urn:microsoft.com/office/officeart/2005/8/layout/default"/>
    <dgm:cxn modelId="{37874336-41F2-4B51-B1DC-07073CB0A322}" type="presParOf" srcId="{D3BDAE05-4E62-4FD8-80D4-12C946FD8D0C}" destId="{8A4CD6D4-E1A7-4C21-B461-D89343600F21}" srcOrd="5" destOrd="0" presId="urn:microsoft.com/office/officeart/2005/8/layout/default"/>
    <dgm:cxn modelId="{E94DB8F6-EB2F-454F-AD44-170F6125CED1}" type="presParOf" srcId="{D3BDAE05-4E62-4FD8-80D4-12C946FD8D0C}" destId="{F7C10D4B-A950-47EA-BC66-F6C66217333F}" srcOrd="6" destOrd="0" presId="urn:microsoft.com/office/officeart/2005/8/layout/default"/>
    <dgm:cxn modelId="{F1E74DEB-6203-4FBC-91F5-0FC72289BDB8}" type="presParOf" srcId="{D3BDAE05-4E62-4FD8-80D4-12C946FD8D0C}" destId="{950F934E-A512-46F0-9259-3E79725C850B}" srcOrd="7" destOrd="0" presId="urn:microsoft.com/office/officeart/2005/8/layout/default"/>
    <dgm:cxn modelId="{51907A8E-D08B-4F77-A970-E49C6ECD0180}" type="presParOf" srcId="{D3BDAE05-4E62-4FD8-80D4-12C946FD8D0C}" destId="{7567459B-C8DC-4B8A-B821-12D4BC788C18}" srcOrd="8" destOrd="0" presId="urn:microsoft.com/office/officeart/2005/8/layout/default"/>
    <dgm:cxn modelId="{BED631FD-2378-415A-9FAC-E687C0B7AC41}" type="presParOf" srcId="{D3BDAE05-4E62-4FD8-80D4-12C946FD8D0C}" destId="{59972A57-763C-43B6-BCCF-CE63A4484BEB}" srcOrd="9" destOrd="0" presId="urn:microsoft.com/office/officeart/2005/8/layout/default"/>
    <dgm:cxn modelId="{85465E70-22FF-4343-A6F4-79F80DDB138F}" type="presParOf" srcId="{D3BDAE05-4E62-4FD8-80D4-12C946FD8D0C}" destId="{D3F5A305-CD2A-420F-8164-4FCAC9A9EF7D}" srcOrd="10" destOrd="0" presId="urn:microsoft.com/office/officeart/2005/8/layout/default"/>
    <dgm:cxn modelId="{55FD582A-4EFC-47D6-8607-173E7873F011}" type="presParOf" srcId="{D3BDAE05-4E62-4FD8-80D4-12C946FD8D0C}" destId="{BAAABCEE-7806-4864-AAAE-50F433FF3E6D}" srcOrd="11" destOrd="0" presId="urn:microsoft.com/office/officeart/2005/8/layout/default"/>
    <dgm:cxn modelId="{4C2A4001-F581-407D-8998-DF0E4E746D11}" type="presParOf" srcId="{D3BDAE05-4E62-4FD8-80D4-12C946FD8D0C}" destId="{EA6F97AC-43DA-422E-98FD-1B5432915B21}" srcOrd="12" destOrd="0" presId="urn:microsoft.com/office/officeart/2005/8/layout/default"/>
    <dgm:cxn modelId="{EB084FF3-7AB7-4B84-9FDE-D5631B294572}" type="presParOf" srcId="{D3BDAE05-4E62-4FD8-80D4-12C946FD8D0C}" destId="{7028E123-9F6E-4E5C-999A-1B17D0405CAA}" srcOrd="13" destOrd="0" presId="urn:microsoft.com/office/officeart/2005/8/layout/default"/>
    <dgm:cxn modelId="{E43F1623-799A-44EF-9DF8-1A9D7E6E2CDB}" type="presParOf" srcId="{D3BDAE05-4E62-4FD8-80D4-12C946FD8D0C}" destId="{8BA02E19-E4A3-4AD0-9730-9001C35E79CC}" srcOrd="1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FF715A6-130C-499C-8A03-141F740C0EC3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0225A467-7928-407F-9539-D1EFF8E4D53D}">
      <dgm:prSet/>
      <dgm:spPr/>
      <dgm:t>
        <a:bodyPr/>
        <a:lstStyle/>
        <a:p>
          <a:r>
            <a:rPr lang="cs-CZ" b="1" i="1" dirty="0"/>
            <a:t>Cestovní kelímky na kávu a čaj s sebou</a:t>
          </a:r>
          <a:endParaRPr lang="en-US" dirty="0"/>
        </a:p>
      </dgm:t>
    </dgm:pt>
    <dgm:pt modelId="{1DFB7C37-6F07-40BE-AE20-0B2430DF53D3}" type="parTrans" cxnId="{AF8685DD-BC79-4AA0-9BD8-B4E6A7C73500}">
      <dgm:prSet/>
      <dgm:spPr/>
      <dgm:t>
        <a:bodyPr/>
        <a:lstStyle/>
        <a:p>
          <a:endParaRPr lang="en-US"/>
        </a:p>
      </dgm:t>
    </dgm:pt>
    <dgm:pt modelId="{BDCABA70-3376-4FB6-91D1-326515476C4C}" type="sibTrans" cxnId="{AF8685DD-BC79-4AA0-9BD8-B4E6A7C73500}">
      <dgm:prSet/>
      <dgm:spPr/>
      <dgm:t>
        <a:bodyPr/>
        <a:lstStyle/>
        <a:p>
          <a:endParaRPr lang="en-US"/>
        </a:p>
      </dgm:t>
    </dgm:pt>
    <dgm:pt modelId="{DB7376C3-40BB-4921-9096-26942F157A8D}">
      <dgm:prSet/>
      <dgm:spPr/>
      <dgm:t>
        <a:bodyPr/>
        <a:lstStyle/>
        <a:p>
          <a:r>
            <a:rPr lang="cs-CZ" b="1" i="1"/>
            <a:t>Zdravé plastové láhve</a:t>
          </a:r>
          <a:r>
            <a:rPr lang="cs-CZ" b="1"/>
            <a:t>  - </a:t>
          </a:r>
          <a:r>
            <a:rPr lang="cs-CZ" b="1" i="1"/>
            <a:t>BPA free</a:t>
          </a:r>
          <a:endParaRPr lang="en-US"/>
        </a:p>
      </dgm:t>
    </dgm:pt>
    <dgm:pt modelId="{E7A014F9-E3F1-4F87-BB28-EB00F1F22733}" type="parTrans" cxnId="{FD367BBC-8B34-48F6-92F7-70DA567E7B82}">
      <dgm:prSet/>
      <dgm:spPr/>
      <dgm:t>
        <a:bodyPr/>
        <a:lstStyle/>
        <a:p>
          <a:endParaRPr lang="en-US"/>
        </a:p>
      </dgm:t>
    </dgm:pt>
    <dgm:pt modelId="{5F33B833-1E07-44E3-9E78-F192D0DD8A53}" type="sibTrans" cxnId="{FD367BBC-8B34-48F6-92F7-70DA567E7B82}">
      <dgm:prSet/>
      <dgm:spPr/>
      <dgm:t>
        <a:bodyPr/>
        <a:lstStyle/>
        <a:p>
          <a:endParaRPr lang="en-US"/>
        </a:p>
      </dgm:t>
    </dgm:pt>
    <dgm:pt modelId="{6E8ADF7E-C7C9-453D-9BFA-05776E381E75}">
      <dgm:prSet/>
      <dgm:spPr/>
      <dgm:t>
        <a:bodyPr/>
        <a:lstStyle/>
        <a:p>
          <a:r>
            <a:rPr lang="cs-CZ" b="1" i="1"/>
            <a:t>Kompostovatelné a rozložitelné sáčky a pytlíky (bioplastové pytlíky)</a:t>
          </a:r>
          <a:br>
            <a:rPr lang="cs-CZ" b="1" i="1"/>
          </a:br>
          <a:endParaRPr lang="en-US"/>
        </a:p>
      </dgm:t>
    </dgm:pt>
    <dgm:pt modelId="{0F1A3700-C4C3-487C-AA53-97C925954FAF}" type="parTrans" cxnId="{3DE68816-210F-4121-9604-684C5FB339D2}">
      <dgm:prSet/>
      <dgm:spPr/>
      <dgm:t>
        <a:bodyPr/>
        <a:lstStyle/>
        <a:p>
          <a:endParaRPr lang="en-US"/>
        </a:p>
      </dgm:t>
    </dgm:pt>
    <dgm:pt modelId="{A7B6BAA7-941E-422A-9B48-AEE27A78A44F}" type="sibTrans" cxnId="{3DE68816-210F-4121-9604-684C5FB339D2}">
      <dgm:prSet/>
      <dgm:spPr/>
      <dgm:t>
        <a:bodyPr/>
        <a:lstStyle/>
        <a:p>
          <a:endParaRPr lang="en-US"/>
        </a:p>
      </dgm:t>
    </dgm:pt>
    <dgm:pt modelId="{D94BE424-1182-4A0F-8254-8DC44EA20070}">
      <dgm:prSet/>
      <dgm:spPr/>
      <dgm:t>
        <a:bodyPr/>
        <a:lstStyle/>
        <a:p>
          <a:r>
            <a:rPr lang="cs-CZ" b="1" i="1"/>
            <a:t>Ubrousek na svačinu</a:t>
          </a:r>
          <a:endParaRPr lang="en-US"/>
        </a:p>
      </dgm:t>
    </dgm:pt>
    <dgm:pt modelId="{FF969E25-F070-4C11-9DB3-5BA3988BF1D0}" type="parTrans" cxnId="{62463403-5477-434D-8F5E-6DEF09CDACB3}">
      <dgm:prSet/>
      <dgm:spPr/>
      <dgm:t>
        <a:bodyPr/>
        <a:lstStyle/>
        <a:p>
          <a:endParaRPr lang="en-US"/>
        </a:p>
      </dgm:t>
    </dgm:pt>
    <dgm:pt modelId="{A9FF8545-006E-485E-9156-6FE723449740}" type="sibTrans" cxnId="{62463403-5477-434D-8F5E-6DEF09CDACB3}">
      <dgm:prSet/>
      <dgm:spPr/>
      <dgm:t>
        <a:bodyPr/>
        <a:lstStyle/>
        <a:p>
          <a:endParaRPr lang="en-US"/>
        </a:p>
      </dgm:t>
    </dgm:pt>
    <dgm:pt modelId="{79E23826-1EF0-4822-8DEA-AF7AE7BD4213}">
      <dgm:prSet/>
      <dgm:spPr/>
      <dgm:t>
        <a:bodyPr/>
        <a:lstStyle/>
        <a:p>
          <a:r>
            <a:rPr lang="cs-CZ" b="1" i="1"/>
            <a:t>Včelobal</a:t>
          </a:r>
          <a:endParaRPr lang="en-US"/>
        </a:p>
      </dgm:t>
    </dgm:pt>
    <dgm:pt modelId="{C1C510F1-85AF-448A-A42A-41003E5D0766}" type="parTrans" cxnId="{1B64BD8B-56AE-48B8-8C86-6D697EE4AF97}">
      <dgm:prSet/>
      <dgm:spPr/>
      <dgm:t>
        <a:bodyPr/>
        <a:lstStyle/>
        <a:p>
          <a:endParaRPr lang="en-US"/>
        </a:p>
      </dgm:t>
    </dgm:pt>
    <dgm:pt modelId="{F41F6C21-6F1C-45C1-8475-87B70C05A9CF}" type="sibTrans" cxnId="{1B64BD8B-56AE-48B8-8C86-6D697EE4AF97}">
      <dgm:prSet/>
      <dgm:spPr/>
      <dgm:t>
        <a:bodyPr/>
        <a:lstStyle/>
        <a:p>
          <a:endParaRPr lang="en-US"/>
        </a:p>
      </dgm:t>
    </dgm:pt>
    <dgm:pt modelId="{66453D33-A2AD-4561-858D-88EC9BAA324F}" type="pres">
      <dgm:prSet presAssocID="{2FF715A6-130C-499C-8A03-141F740C0EC3}" presName="linear" presStyleCnt="0">
        <dgm:presLayoutVars>
          <dgm:animLvl val="lvl"/>
          <dgm:resizeHandles val="exact"/>
        </dgm:presLayoutVars>
      </dgm:prSet>
      <dgm:spPr/>
    </dgm:pt>
    <dgm:pt modelId="{F09123A8-38B2-4D68-9378-A0C8EC5AFCB2}" type="pres">
      <dgm:prSet presAssocID="{0225A467-7928-407F-9539-D1EFF8E4D53D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2E8B2A0E-D573-4663-BB92-3D0752AD9B8E}" type="pres">
      <dgm:prSet presAssocID="{BDCABA70-3376-4FB6-91D1-326515476C4C}" presName="spacer" presStyleCnt="0"/>
      <dgm:spPr/>
    </dgm:pt>
    <dgm:pt modelId="{33971FB4-A424-446C-AEE7-70C1432E1E74}" type="pres">
      <dgm:prSet presAssocID="{DB7376C3-40BB-4921-9096-26942F157A8D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4951FB48-10E9-450E-817F-E5C269024B03}" type="pres">
      <dgm:prSet presAssocID="{5F33B833-1E07-44E3-9E78-F192D0DD8A53}" presName="spacer" presStyleCnt="0"/>
      <dgm:spPr/>
    </dgm:pt>
    <dgm:pt modelId="{875AF800-1964-4F46-B591-3CC08208C19B}" type="pres">
      <dgm:prSet presAssocID="{6E8ADF7E-C7C9-453D-9BFA-05776E381E75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92C974DF-5EDA-47BE-9481-55EDC7322776}" type="pres">
      <dgm:prSet presAssocID="{A7B6BAA7-941E-422A-9B48-AEE27A78A44F}" presName="spacer" presStyleCnt="0"/>
      <dgm:spPr/>
    </dgm:pt>
    <dgm:pt modelId="{12C1CF0D-F6CF-4A2B-9FA3-E0053548D013}" type="pres">
      <dgm:prSet presAssocID="{D94BE424-1182-4A0F-8254-8DC44EA20070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628B2BEC-C859-4BF2-A9D0-83A53E7CE282}" type="pres">
      <dgm:prSet presAssocID="{A9FF8545-006E-485E-9156-6FE723449740}" presName="spacer" presStyleCnt="0"/>
      <dgm:spPr/>
    </dgm:pt>
    <dgm:pt modelId="{98D42365-B63C-4912-BB5E-EB11355BDA18}" type="pres">
      <dgm:prSet presAssocID="{79E23826-1EF0-4822-8DEA-AF7AE7BD4213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955DFB00-1F11-4433-9DF3-F1C5B697BC82}" type="presOf" srcId="{DB7376C3-40BB-4921-9096-26942F157A8D}" destId="{33971FB4-A424-446C-AEE7-70C1432E1E74}" srcOrd="0" destOrd="0" presId="urn:microsoft.com/office/officeart/2005/8/layout/vList2"/>
    <dgm:cxn modelId="{62463403-5477-434D-8F5E-6DEF09CDACB3}" srcId="{2FF715A6-130C-499C-8A03-141F740C0EC3}" destId="{D94BE424-1182-4A0F-8254-8DC44EA20070}" srcOrd="3" destOrd="0" parTransId="{FF969E25-F070-4C11-9DB3-5BA3988BF1D0}" sibTransId="{A9FF8545-006E-485E-9156-6FE723449740}"/>
    <dgm:cxn modelId="{3DE68816-210F-4121-9604-684C5FB339D2}" srcId="{2FF715A6-130C-499C-8A03-141F740C0EC3}" destId="{6E8ADF7E-C7C9-453D-9BFA-05776E381E75}" srcOrd="2" destOrd="0" parTransId="{0F1A3700-C4C3-487C-AA53-97C925954FAF}" sibTransId="{A7B6BAA7-941E-422A-9B48-AEE27A78A44F}"/>
    <dgm:cxn modelId="{9AD4293E-6910-4FE2-BCB8-804F4233A8EC}" type="presOf" srcId="{79E23826-1EF0-4822-8DEA-AF7AE7BD4213}" destId="{98D42365-B63C-4912-BB5E-EB11355BDA18}" srcOrd="0" destOrd="0" presId="urn:microsoft.com/office/officeart/2005/8/layout/vList2"/>
    <dgm:cxn modelId="{B4AA0D61-DD38-4485-9AEC-918589F85D52}" type="presOf" srcId="{2FF715A6-130C-499C-8A03-141F740C0EC3}" destId="{66453D33-A2AD-4561-858D-88EC9BAA324F}" srcOrd="0" destOrd="0" presId="urn:microsoft.com/office/officeart/2005/8/layout/vList2"/>
    <dgm:cxn modelId="{907C044D-69AD-4433-AE25-08B152563B99}" type="presOf" srcId="{0225A467-7928-407F-9539-D1EFF8E4D53D}" destId="{F09123A8-38B2-4D68-9378-A0C8EC5AFCB2}" srcOrd="0" destOrd="0" presId="urn:microsoft.com/office/officeart/2005/8/layout/vList2"/>
    <dgm:cxn modelId="{3D390D70-4508-4E2F-905E-99F8B2117772}" type="presOf" srcId="{D94BE424-1182-4A0F-8254-8DC44EA20070}" destId="{12C1CF0D-F6CF-4A2B-9FA3-E0053548D013}" srcOrd="0" destOrd="0" presId="urn:microsoft.com/office/officeart/2005/8/layout/vList2"/>
    <dgm:cxn modelId="{1B64BD8B-56AE-48B8-8C86-6D697EE4AF97}" srcId="{2FF715A6-130C-499C-8A03-141F740C0EC3}" destId="{79E23826-1EF0-4822-8DEA-AF7AE7BD4213}" srcOrd="4" destOrd="0" parTransId="{C1C510F1-85AF-448A-A42A-41003E5D0766}" sibTransId="{F41F6C21-6F1C-45C1-8475-87B70C05A9CF}"/>
    <dgm:cxn modelId="{FD367BBC-8B34-48F6-92F7-70DA567E7B82}" srcId="{2FF715A6-130C-499C-8A03-141F740C0EC3}" destId="{DB7376C3-40BB-4921-9096-26942F157A8D}" srcOrd="1" destOrd="0" parTransId="{E7A014F9-E3F1-4F87-BB28-EB00F1F22733}" sibTransId="{5F33B833-1E07-44E3-9E78-F192D0DD8A53}"/>
    <dgm:cxn modelId="{7E5FABD1-8BE1-4EEC-AA40-49C8F3A020ED}" type="presOf" srcId="{6E8ADF7E-C7C9-453D-9BFA-05776E381E75}" destId="{875AF800-1964-4F46-B591-3CC08208C19B}" srcOrd="0" destOrd="0" presId="urn:microsoft.com/office/officeart/2005/8/layout/vList2"/>
    <dgm:cxn modelId="{AF8685DD-BC79-4AA0-9BD8-B4E6A7C73500}" srcId="{2FF715A6-130C-499C-8A03-141F740C0EC3}" destId="{0225A467-7928-407F-9539-D1EFF8E4D53D}" srcOrd="0" destOrd="0" parTransId="{1DFB7C37-6F07-40BE-AE20-0B2430DF53D3}" sibTransId="{BDCABA70-3376-4FB6-91D1-326515476C4C}"/>
    <dgm:cxn modelId="{766BAEEA-0598-4A4B-A91C-E9C556C95470}" type="presParOf" srcId="{66453D33-A2AD-4561-858D-88EC9BAA324F}" destId="{F09123A8-38B2-4D68-9378-A0C8EC5AFCB2}" srcOrd="0" destOrd="0" presId="urn:microsoft.com/office/officeart/2005/8/layout/vList2"/>
    <dgm:cxn modelId="{56421B6D-40DB-4127-A117-71B745869154}" type="presParOf" srcId="{66453D33-A2AD-4561-858D-88EC9BAA324F}" destId="{2E8B2A0E-D573-4663-BB92-3D0752AD9B8E}" srcOrd="1" destOrd="0" presId="urn:microsoft.com/office/officeart/2005/8/layout/vList2"/>
    <dgm:cxn modelId="{07B1236D-3FB1-4080-A7BB-1ABD6712EB6B}" type="presParOf" srcId="{66453D33-A2AD-4561-858D-88EC9BAA324F}" destId="{33971FB4-A424-446C-AEE7-70C1432E1E74}" srcOrd="2" destOrd="0" presId="urn:microsoft.com/office/officeart/2005/8/layout/vList2"/>
    <dgm:cxn modelId="{6A2EB7F3-B631-4668-9639-6F91D4D87D81}" type="presParOf" srcId="{66453D33-A2AD-4561-858D-88EC9BAA324F}" destId="{4951FB48-10E9-450E-817F-E5C269024B03}" srcOrd="3" destOrd="0" presId="urn:microsoft.com/office/officeart/2005/8/layout/vList2"/>
    <dgm:cxn modelId="{DB006F24-C29D-45A0-9E19-15A54B27D92D}" type="presParOf" srcId="{66453D33-A2AD-4561-858D-88EC9BAA324F}" destId="{875AF800-1964-4F46-B591-3CC08208C19B}" srcOrd="4" destOrd="0" presId="urn:microsoft.com/office/officeart/2005/8/layout/vList2"/>
    <dgm:cxn modelId="{1BD682FC-7955-47AB-8D1E-7E6136FD68EB}" type="presParOf" srcId="{66453D33-A2AD-4561-858D-88EC9BAA324F}" destId="{92C974DF-5EDA-47BE-9481-55EDC7322776}" srcOrd="5" destOrd="0" presId="urn:microsoft.com/office/officeart/2005/8/layout/vList2"/>
    <dgm:cxn modelId="{AA122F0F-40B2-4762-816B-54DE4AABFCD2}" type="presParOf" srcId="{66453D33-A2AD-4561-858D-88EC9BAA324F}" destId="{12C1CF0D-F6CF-4A2B-9FA3-E0053548D013}" srcOrd="6" destOrd="0" presId="urn:microsoft.com/office/officeart/2005/8/layout/vList2"/>
    <dgm:cxn modelId="{49D631DB-56F8-41D1-8D67-C72202CC8DF0}" type="presParOf" srcId="{66453D33-A2AD-4561-858D-88EC9BAA324F}" destId="{628B2BEC-C859-4BF2-A9D0-83A53E7CE282}" srcOrd="7" destOrd="0" presId="urn:microsoft.com/office/officeart/2005/8/layout/vList2"/>
    <dgm:cxn modelId="{CE7D5E73-6F11-400D-BDE4-2F4243B5290F}" type="presParOf" srcId="{66453D33-A2AD-4561-858D-88EC9BAA324F}" destId="{98D42365-B63C-4912-BB5E-EB11355BDA18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8FD69DE-0AAF-4157-BF7E-9C0CF6BB2091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5C517BB9-7E71-4434-9B5E-896CEBB30E88}">
      <dgm:prSet/>
      <dgm:spPr/>
      <dgm:t>
        <a:bodyPr/>
        <a:lstStyle/>
        <a:p>
          <a:r>
            <a:rPr lang="cs-CZ" dirty="0"/>
            <a:t>Kamarád se chystá tábořit do přírody a nechce se přitom podílet na znečišťování životního prostředí.</a:t>
          </a:r>
          <a:endParaRPr lang="en-US" dirty="0"/>
        </a:p>
      </dgm:t>
    </dgm:pt>
    <dgm:pt modelId="{BF60D6BF-E884-4FA3-9C89-9F3F44139466}" type="parTrans" cxnId="{2C954A01-DDAE-4229-8E6C-BAF98E83B8FC}">
      <dgm:prSet/>
      <dgm:spPr/>
      <dgm:t>
        <a:bodyPr/>
        <a:lstStyle/>
        <a:p>
          <a:endParaRPr lang="en-US"/>
        </a:p>
      </dgm:t>
    </dgm:pt>
    <dgm:pt modelId="{4DBD50DA-43F9-406B-BC31-42EBA566F150}" type="sibTrans" cxnId="{2C954A01-DDAE-4229-8E6C-BAF98E83B8FC}">
      <dgm:prSet/>
      <dgm:spPr/>
      <dgm:t>
        <a:bodyPr/>
        <a:lstStyle/>
        <a:p>
          <a:endParaRPr lang="en-US"/>
        </a:p>
      </dgm:t>
    </dgm:pt>
    <dgm:pt modelId="{71F8E8E9-8E76-458E-9060-99FDC80F8FF0}">
      <dgm:prSet/>
      <dgm:spPr/>
      <dgm:t>
        <a:bodyPr/>
        <a:lstStyle/>
        <a:p>
          <a:r>
            <a:rPr lang="cs-CZ"/>
            <a:t>Poradíš mu, jaké kosmetické přípravky by měl používat? </a:t>
          </a:r>
          <a:endParaRPr lang="en-US"/>
        </a:p>
      </dgm:t>
    </dgm:pt>
    <dgm:pt modelId="{978C6B34-358D-408F-AAC6-10F5F4831C62}" type="parTrans" cxnId="{3C58DE58-86F3-415C-8137-8238339CE914}">
      <dgm:prSet/>
      <dgm:spPr/>
      <dgm:t>
        <a:bodyPr/>
        <a:lstStyle/>
        <a:p>
          <a:endParaRPr lang="en-US"/>
        </a:p>
      </dgm:t>
    </dgm:pt>
    <dgm:pt modelId="{63FEC178-0B50-4D35-AD80-12BDD6F201AC}" type="sibTrans" cxnId="{3C58DE58-86F3-415C-8137-8238339CE914}">
      <dgm:prSet/>
      <dgm:spPr/>
      <dgm:t>
        <a:bodyPr/>
        <a:lstStyle/>
        <a:p>
          <a:endParaRPr lang="en-US"/>
        </a:p>
      </dgm:t>
    </dgm:pt>
    <dgm:pt modelId="{D5B5402F-A866-4192-B081-2BBB113CCF6B}" type="pres">
      <dgm:prSet presAssocID="{B8FD69DE-0AAF-4157-BF7E-9C0CF6BB2091}" presName="linear" presStyleCnt="0">
        <dgm:presLayoutVars>
          <dgm:animLvl val="lvl"/>
          <dgm:resizeHandles val="exact"/>
        </dgm:presLayoutVars>
      </dgm:prSet>
      <dgm:spPr/>
    </dgm:pt>
    <dgm:pt modelId="{92E691C4-CF95-4B57-98F4-EB0DA33C3E78}" type="pres">
      <dgm:prSet presAssocID="{5C517BB9-7E71-4434-9B5E-896CEBB30E88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46F02659-279D-4676-AAE3-0C8B0C2C0D9A}" type="pres">
      <dgm:prSet presAssocID="{4DBD50DA-43F9-406B-BC31-42EBA566F150}" presName="spacer" presStyleCnt="0"/>
      <dgm:spPr/>
    </dgm:pt>
    <dgm:pt modelId="{5FA5169D-1592-4C15-937F-0FDDF78BC22A}" type="pres">
      <dgm:prSet presAssocID="{71F8E8E9-8E76-458E-9060-99FDC80F8FF0}" presName="parentText" presStyleLbl="node1" presStyleIdx="1" presStyleCnt="2">
        <dgm:presLayoutVars>
          <dgm:chMax val="0"/>
          <dgm:bulletEnabled val="1"/>
        </dgm:presLayoutVars>
      </dgm:prSet>
      <dgm:spPr/>
    </dgm:pt>
  </dgm:ptLst>
  <dgm:cxnLst>
    <dgm:cxn modelId="{2C954A01-DDAE-4229-8E6C-BAF98E83B8FC}" srcId="{B8FD69DE-0AAF-4157-BF7E-9C0CF6BB2091}" destId="{5C517BB9-7E71-4434-9B5E-896CEBB30E88}" srcOrd="0" destOrd="0" parTransId="{BF60D6BF-E884-4FA3-9C89-9F3F44139466}" sibTransId="{4DBD50DA-43F9-406B-BC31-42EBA566F150}"/>
    <dgm:cxn modelId="{BE82FC61-0602-4AFF-AC0B-EC2B52030466}" type="presOf" srcId="{71F8E8E9-8E76-458E-9060-99FDC80F8FF0}" destId="{5FA5169D-1592-4C15-937F-0FDDF78BC22A}" srcOrd="0" destOrd="0" presId="urn:microsoft.com/office/officeart/2005/8/layout/vList2"/>
    <dgm:cxn modelId="{3C58DE58-86F3-415C-8137-8238339CE914}" srcId="{B8FD69DE-0AAF-4157-BF7E-9C0CF6BB2091}" destId="{71F8E8E9-8E76-458E-9060-99FDC80F8FF0}" srcOrd="1" destOrd="0" parTransId="{978C6B34-358D-408F-AAC6-10F5F4831C62}" sibTransId="{63FEC178-0B50-4D35-AD80-12BDD6F201AC}"/>
    <dgm:cxn modelId="{C59754C2-3342-4326-A649-EE0B9BB3677B}" type="presOf" srcId="{5C517BB9-7E71-4434-9B5E-896CEBB30E88}" destId="{92E691C4-CF95-4B57-98F4-EB0DA33C3E78}" srcOrd="0" destOrd="0" presId="urn:microsoft.com/office/officeart/2005/8/layout/vList2"/>
    <dgm:cxn modelId="{AFDD56C7-7960-4BE5-ACCB-876ACEBAC7C1}" type="presOf" srcId="{B8FD69DE-0AAF-4157-BF7E-9C0CF6BB2091}" destId="{D5B5402F-A866-4192-B081-2BBB113CCF6B}" srcOrd="0" destOrd="0" presId="urn:microsoft.com/office/officeart/2005/8/layout/vList2"/>
    <dgm:cxn modelId="{5FCEDECB-AD58-40B7-AC3D-A87CB8BA76E0}" type="presParOf" srcId="{D5B5402F-A866-4192-B081-2BBB113CCF6B}" destId="{92E691C4-CF95-4B57-98F4-EB0DA33C3E78}" srcOrd="0" destOrd="0" presId="urn:microsoft.com/office/officeart/2005/8/layout/vList2"/>
    <dgm:cxn modelId="{DA0BC22B-84D8-453A-B768-AA5FD42F0FEB}" type="presParOf" srcId="{D5B5402F-A866-4192-B081-2BBB113CCF6B}" destId="{46F02659-279D-4676-AAE3-0C8B0C2C0D9A}" srcOrd="1" destOrd="0" presId="urn:microsoft.com/office/officeart/2005/8/layout/vList2"/>
    <dgm:cxn modelId="{6482D251-FEE9-4FD2-A179-64A80B7F2DA0}" type="presParOf" srcId="{D5B5402F-A866-4192-B081-2BBB113CCF6B}" destId="{5FA5169D-1592-4C15-937F-0FDDF78BC22A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4B3A1A1-414F-4C95-8962-0852417C38A2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557588CA-A7BE-4BFE-B18C-7C5036832DFE}">
      <dgm:prSet/>
      <dgm:spPr/>
      <dgm:t>
        <a:bodyPr/>
        <a:lstStyle/>
        <a:p>
          <a:r>
            <a:rPr lang="cs-CZ" b="1" dirty="0" err="1"/>
            <a:t>Refuse</a:t>
          </a:r>
          <a:r>
            <a:rPr lang="cs-CZ" b="1" dirty="0"/>
            <a:t> – Zamítnout (co nepotřebuj</a:t>
          </a:r>
          <a:r>
            <a:rPr lang="cs-CZ" dirty="0"/>
            <a:t>eme)</a:t>
          </a:r>
          <a:endParaRPr lang="en-US" dirty="0"/>
        </a:p>
      </dgm:t>
    </dgm:pt>
    <dgm:pt modelId="{91991DEF-DC34-408A-96D9-69F05F202242}" type="parTrans" cxnId="{F77A3CA4-0DF8-4040-BA59-84B03773D98C}">
      <dgm:prSet/>
      <dgm:spPr/>
      <dgm:t>
        <a:bodyPr/>
        <a:lstStyle/>
        <a:p>
          <a:endParaRPr lang="en-US"/>
        </a:p>
      </dgm:t>
    </dgm:pt>
    <dgm:pt modelId="{0555E197-135F-4753-BCBE-0F001F175D78}" type="sibTrans" cxnId="{F77A3CA4-0DF8-4040-BA59-84B03773D98C}">
      <dgm:prSet/>
      <dgm:spPr/>
      <dgm:t>
        <a:bodyPr/>
        <a:lstStyle/>
        <a:p>
          <a:endParaRPr lang="en-US"/>
        </a:p>
      </dgm:t>
    </dgm:pt>
    <dgm:pt modelId="{4CD28985-55C0-414C-978C-DBCE261D1534}">
      <dgm:prSet/>
      <dgm:spPr/>
      <dgm:t>
        <a:bodyPr/>
        <a:lstStyle/>
        <a:p>
          <a:r>
            <a:rPr lang="cs-CZ" b="1" dirty="0" err="1"/>
            <a:t>Reduce</a:t>
          </a:r>
          <a:r>
            <a:rPr lang="cs-CZ" b="1" dirty="0"/>
            <a:t> – Zredukovat (co potřebujeme a nemůžeme zamítnout)</a:t>
          </a:r>
          <a:endParaRPr lang="en-US" b="1" dirty="0"/>
        </a:p>
      </dgm:t>
    </dgm:pt>
    <dgm:pt modelId="{A4EF85B3-FD22-4421-9419-B2C6FE88BC65}" type="parTrans" cxnId="{900A080D-0215-4E6C-AAA2-4F214440EA3B}">
      <dgm:prSet/>
      <dgm:spPr/>
      <dgm:t>
        <a:bodyPr/>
        <a:lstStyle/>
        <a:p>
          <a:endParaRPr lang="en-US"/>
        </a:p>
      </dgm:t>
    </dgm:pt>
    <dgm:pt modelId="{71DDB9D3-D01E-41DA-A451-2DB31F9F9A4A}" type="sibTrans" cxnId="{900A080D-0215-4E6C-AAA2-4F214440EA3B}">
      <dgm:prSet/>
      <dgm:spPr/>
      <dgm:t>
        <a:bodyPr/>
        <a:lstStyle/>
        <a:p>
          <a:endParaRPr lang="en-US"/>
        </a:p>
      </dgm:t>
    </dgm:pt>
    <dgm:pt modelId="{C692CB75-65B3-499B-937D-825B246700EF}">
      <dgm:prSet/>
      <dgm:spPr/>
      <dgm:t>
        <a:bodyPr/>
        <a:lstStyle/>
        <a:p>
          <a:r>
            <a:rPr lang="cs-CZ" b="1" dirty="0" err="1"/>
            <a:t>Reuse</a:t>
          </a:r>
          <a:r>
            <a:rPr lang="cs-CZ" b="1" dirty="0"/>
            <a:t> – Zužitkovat (co spotřebováváme a nemůžeme zamítnout nebo zredukovat)</a:t>
          </a:r>
          <a:endParaRPr lang="en-US" b="1" dirty="0"/>
        </a:p>
      </dgm:t>
    </dgm:pt>
    <dgm:pt modelId="{82DE9B37-6F77-43CC-99F5-F75E0DE527C3}" type="parTrans" cxnId="{BE597C1F-C175-450E-99C4-5093F74DFCD9}">
      <dgm:prSet/>
      <dgm:spPr/>
      <dgm:t>
        <a:bodyPr/>
        <a:lstStyle/>
        <a:p>
          <a:endParaRPr lang="en-US"/>
        </a:p>
      </dgm:t>
    </dgm:pt>
    <dgm:pt modelId="{33595AF0-68A9-4DE3-8630-7BCBE234A8D8}" type="sibTrans" cxnId="{BE597C1F-C175-450E-99C4-5093F74DFCD9}">
      <dgm:prSet/>
      <dgm:spPr/>
      <dgm:t>
        <a:bodyPr/>
        <a:lstStyle/>
        <a:p>
          <a:endParaRPr lang="en-US"/>
        </a:p>
      </dgm:t>
    </dgm:pt>
    <dgm:pt modelId="{4F51AC6B-D29A-4FD3-BD15-0E38ECCF7A25}">
      <dgm:prSet/>
      <dgm:spPr/>
      <dgm:t>
        <a:bodyPr/>
        <a:lstStyle/>
        <a:p>
          <a:r>
            <a:rPr lang="cs-CZ" b="1" dirty="0" err="1"/>
            <a:t>Recycle</a:t>
          </a:r>
          <a:r>
            <a:rPr lang="cs-CZ" b="1" dirty="0"/>
            <a:t> – </a:t>
          </a:r>
          <a:r>
            <a:rPr lang="cs-CZ" b="1" dirty="0" err="1"/>
            <a:t>Zrecyklovat</a:t>
          </a:r>
          <a:r>
            <a:rPr lang="cs-CZ" b="1" dirty="0"/>
            <a:t> (co nemůžeme zamítnout, zredukovat, nebo zužitkovat)</a:t>
          </a:r>
          <a:endParaRPr lang="en-US" b="1" dirty="0"/>
        </a:p>
      </dgm:t>
    </dgm:pt>
    <dgm:pt modelId="{CC072A4E-323C-4B1F-A9D3-048930CA9FDB}" type="parTrans" cxnId="{F5014803-6E2B-4229-A362-03642477241F}">
      <dgm:prSet/>
      <dgm:spPr/>
      <dgm:t>
        <a:bodyPr/>
        <a:lstStyle/>
        <a:p>
          <a:endParaRPr lang="en-US"/>
        </a:p>
      </dgm:t>
    </dgm:pt>
    <dgm:pt modelId="{1107A26A-FB71-43AA-91EA-40A007E1D980}" type="sibTrans" cxnId="{F5014803-6E2B-4229-A362-03642477241F}">
      <dgm:prSet/>
      <dgm:spPr/>
      <dgm:t>
        <a:bodyPr/>
        <a:lstStyle/>
        <a:p>
          <a:endParaRPr lang="en-US"/>
        </a:p>
      </dgm:t>
    </dgm:pt>
    <dgm:pt modelId="{05A3CE86-5897-4949-9BD7-110C47EA87BB}">
      <dgm:prSet/>
      <dgm:spPr/>
      <dgm:t>
        <a:bodyPr/>
        <a:lstStyle/>
        <a:p>
          <a:r>
            <a:rPr lang="cs-CZ" b="1" dirty="0"/>
            <a:t>Rot – Zkompostovat (zbytek</a:t>
          </a:r>
          <a:r>
            <a:rPr lang="cs-CZ" dirty="0"/>
            <a:t>)</a:t>
          </a:r>
          <a:endParaRPr lang="en-US" dirty="0"/>
        </a:p>
      </dgm:t>
    </dgm:pt>
    <dgm:pt modelId="{F47F3BB3-67E2-4884-9640-13ED65C81C07}" type="parTrans" cxnId="{27E203FE-BE4B-421C-80B2-55FE4BA3C123}">
      <dgm:prSet/>
      <dgm:spPr/>
      <dgm:t>
        <a:bodyPr/>
        <a:lstStyle/>
        <a:p>
          <a:endParaRPr lang="en-US"/>
        </a:p>
      </dgm:t>
    </dgm:pt>
    <dgm:pt modelId="{AB216E78-AE74-4F37-96C6-E534FCD46AD9}" type="sibTrans" cxnId="{27E203FE-BE4B-421C-80B2-55FE4BA3C123}">
      <dgm:prSet/>
      <dgm:spPr/>
      <dgm:t>
        <a:bodyPr/>
        <a:lstStyle/>
        <a:p>
          <a:endParaRPr lang="en-US"/>
        </a:p>
      </dgm:t>
    </dgm:pt>
    <dgm:pt modelId="{41114083-5EAF-42A9-98B3-231977582C3A}" type="pres">
      <dgm:prSet presAssocID="{A4B3A1A1-414F-4C95-8962-0852417C38A2}" presName="root" presStyleCnt="0">
        <dgm:presLayoutVars>
          <dgm:dir/>
          <dgm:resizeHandles val="exact"/>
        </dgm:presLayoutVars>
      </dgm:prSet>
      <dgm:spPr/>
    </dgm:pt>
    <dgm:pt modelId="{9F1E9565-A97A-4026-935C-B8E97FE62020}" type="pres">
      <dgm:prSet presAssocID="{557588CA-A7BE-4BFE-B18C-7C5036832DFE}" presName="compNode" presStyleCnt="0"/>
      <dgm:spPr/>
    </dgm:pt>
    <dgm:pt modelId="{C9CD4C2D-D419-408B-8973-218368703F2F}" type="pres">
      <dgm:prSet presAssocID="{557588CA-A7BE-4BFE-B18C-7C5036832DFE}" presName="bgRect" presStyleLbl="bgShp" presStyleIdx="0" presStyleCnt="5"/>
      <dgm:spPr/>
    </dgm:pt>
    <dgm:pt modelId="{32086D19-BDF1-4067-AC7A-6D32416AA829}" type="pres">
      <dgm:prSet presAssocID="{557588CA-A7BE-4BFE-B18C-7C5036832DFE}" presName="iconRect" presStyleLbl="node1" presStyleIdx="0" presStyleCnt="5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ar Graph with Downward Trend"/>
        </a:ext>
      </dgm:extLst>
    </dgm:pt>
    <dgm:pt modelId="{059A593F-2E77-4450-81EF-1DD043D34B0D}" type="pres">
      <dgm:prSet presAssocID="{557588CA-A7BE-4BFE-B18C-7C5036832DFE}" presName="spaceRect" presStyleCnt="0"/>
      <dgm:spPr/>
    </dgm:pt>
    <dgm:pt modelId="{E248782A-20FA-48F3-8895-BF933239A5E9}" type="pres">
      <dgm:prSet presAssocID="{557588CA-A7BE-4BFE-B18C-7C5036832DFE}" presName="parTx" presStyleLbl="revTx" presStyleIdx="0" presStyleCnt="5">
        <dgm:presLayoutVars>
          <dgm:chMax val="0"/>
          <dgm:chPref val="0"/>
        </dgm:presLayoutVars>
      </dgm:prSet>
      <dgm:spPr/>
    </dgm:pt>
    <dgm:pt modelId="{599F7295-CCF4-472A-89DB-F34CC9716A31}" type="pres">
      <dgm:prSet presAssocID="{0555E197-135F-4753-BCBE-0F001F175D78}" presName="sibTrans" presStyleCnt="0"/>
      <dgm:spPr/>
    </dgm:pt>
    <dgm:pt modelId="{1F8D3E30-06E7-4619-81DC-F6CEEDBEDBC0}" type="pres">
      <dgm:prSet presAssocID="{4CD28985-55C0-414C-978C-DBCE261D1534}" presName="compNode" presStyleCnt="0"/>
      <dgm:spPr/>
    </dgm:pt>
    <dgm:pt modelId="{E2EEE945-143F-4E08-9E0D-EF118BA084CE}" type="pres">
      <dgm:prSet presAssocID="{4CD28985-55C0-414C-978C-DBCE261D1534}" presName="bgRect" presStyleLbl="bgShp" presStyleIdx="1" presStyleCnt="5" custLinFactNeighborX="3907" custLinFactNeighborY="1406"/>
      <dgm:spPr/>
    </dgm:pt>
    <dgm:pt modelId="{BF135D2F-5B8F-4C34-BFBF-8ACA31ED4FFA}" type="pres">
      <dgm:prSet presAssocID="{4CD28985-55C0-414C-978C-DBCE261D1534}" presName="iconRect" presStyleLbl="node1" presStyleIdx="1" presStyleCnt="5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tatistika"/>
        </a:ext>
      </dgm:extLst>
    </dgm:pt>
    <dgm:pt modelId="{302A1058-455E-4C9C-9F37-851B4E993F94}" type="pres">
      <dgm:prSet presAssocID="{4CD28985-55C0-414C-978C-DBCE261D1534}" presName="spaceRect" presStyleCnt="0"/>
      <dgm:spPr/>
    </dgm:pt>
    <dgm:pt modelId="{8212EA70-459B-4AA2-BCCE-7AA7FECB6690}" type="pres">
      <dgm:prSet presAssocID="{4CD28985-55C0-414C-978C-DBCE261D1534}" presName="parTx" presStyleLbl="revTx" presStyleIdx="1" presStyleCnt="5">
        <dgm:presLayoutVars>
          <dgm:chMax val="0"/>
          <dgm:chPref val="0"/>
        </dgm:presLayoutVars>
      </dgm:prSet>
      <dgm:spPr/>
    </dgm:pt>
    <dgm:pt modelId="{07DB1C7B-3C73-4813-9618-091E4445EA5C}" type="pres">
      <dgm:prSet presAssocID="{71DDB9D3-D01E-41DA-A451-2DB31F9F9A4A}" presName="sibTrans" presStyleCnt="0"/>
      <dgm:spPr/>
    </dgm:pt>
    <dgm:pt modelId="{E07FD09D-3652-4326-9452-68CBDA3272EB}" type="pres">
      <dgm:prSet presAssocID="{C692CB75-65B3-499B-937D-825B246700EF}" presName="compNode" presStyleCnt="0"/>
      <dgm:spPr/>
    </dgm:pt>
    <dgm:pt modelId="{762893D1-AAEE-4872-A8BC-05049FDE25F9}" type="pres">
      <dgm:prSet presAssocID="{C692CB75-65B3-499B-937D-825B246700EF}" presName="bgRect" presStyleLbl="bgShp" presStyleIdx="2" presStyleCnt="5"/>
      <dgm:spPr/>
    </dgm:pt>
    <dgm:pt modelId="{A4B47B65-CC8A-4471-9EB0-9BA4A87B75D6}" type="pres">
      <dgm:prSet presAssocID="{C692CB75-65B3-499B-937D-825B246700EF}" presName="iconRect" presStyleLbl="node1" presStyleIdx="2" presStyleCnt="5"/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Vývojový diagram"/>
        </a:ext>
      </dgm:extLst>
    </dgm:pt>
    <dgm:pt modelId="{9C117F09-7576-491F-A6F5-ECCD144C54C4}" type="pres">
      <dgm:prSet presAssocID="{C692CB75-65B3-499B-937D-825B246700EF}" presName="spaceRect" presStyleCnt="0"/>
      <dgm:spPr/>
    </dgm:pt>
    <dgm:pt modelId="{8DBC2EEF-AC87-4879-9B27-EA4FEEF26ADF}" type="pres">
      <dgm:prSet presAssocID="{C692CB75-65B3-499B-937D-825B246700EF}" presName="parTx" presStyleLbl="revTx" presStyleIdx="2" presStyleCnt="5">
        <dgm:presLayoutVars>
          <dgm:chMax val="0"/>
          <dgm:chPref val="0"/>
        </dgm:presLayoutVars>
      </dgm:prSet>
      <dgm:spPr/>
    </dgm:pt>
    <dgm:pt modelId="{0B440AF5-E315-4A26-B2E3-0263B486B3CA}" type="pres">
      <dgm:prSet presAssocID="{33595AF0-68A9-4DE3-8630-7BCBE234A8D8}" presName="sibTrans" presStyleCnt="0"/>
      <dgm:spPr/>
    </dgm:pt>
    <dgm:pt modelId="{3C8D6F14-2395-4C79-9E3B-514A0509B82A}" type="pres">
      <dgm:prSet presAssocID="{4F51AC6B-D29A-4FD3-BD15-0E38ECCF7A25}" presName="compNode" presStyleCnt="0"/>
      <dgm:spPr/>
    </dgm:pt>
    <dgm:pt modelId="{4CA396A9-EAB3-4EBE-BC70-82BAE4D6A500}" type="pres">
      <dgm:prSet presAssocID="{4F51AC6B-D29A-4FD3-BD15-0E38ECCF7A25}" presName="bgRect" presStyleLbl="bgShp" presStyleIdx="3" presStyleCnt="5"/>
      <dgm:spPr/>
    </dgm:pt>
    <dgm:pt modelId="{1379139E-C0EC-4F73-955F-9AC01F4B2824}" type="pres">
      <dgm:prSet presAssocID="{4F51AC6B-D29A-4FD3-BD15-0E38ECCF7A25}" presName="iconRect" presStyleLbl="node1" presStyleIdx="3" presStyleCnt="5"/>
      <dgm:spPr>
        <a:blipFill>
          <a:blip xmlns:r="http://schemas.openxmlformats.org/officeDocument/2006/relationships"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ecycle Sign"/>
        </a:ext>
      </dgm:extLst>
    </dgm:pt>
    <dgm:pt modelId="{F3ADD414-6CAD-480C-BC96-5EA31894444C}" type="pres">
      <dgm:prSet presAssocID="{4F51AC6B-D29A-4FD3-BD15-0E38ECCF7A25}" presName="spaceRect" presStyleCnt="0"/>
      <dgm:spPr/>
    </dgm:pt>
    <dgm:pt modelId="{3B09748E-3AED-4CAA-AC74-9C6D4EC63B75}" type="pres">
      <dgm:prSet presAssocID="{4F51AC6B-D29A-4FD3-BD15-0E38ECCF7A25}" presName="parTx" presStyleLbl="revTx" presStyleIdx="3" presStyleCnt="5">
        <dgm:presLayoutVars>
          <dgm:chMax val="0"/>
          <dgm:chPref val="0"/>
        </dgm:presLayoutVars>
      </dgm:prSet>
      <dgm:spPr/>
    </dgm:pt>
    <dgm:pt modelId="{D14E3109-46FE-4257-90D4-E38B2859A78E}" type="pres">
      <dgm:prSet presAssocID="{1107A26A-FB71-43AA-91EA-40A007E1D980}" presName="sibTrans" presStyleCnt="0"/>
      <dgm:spPr/>
    </dgm:pt>
    <dgm:pt modelId="{418B9AA1-1C61-4C82-8751-367473DE91E2}" type="pres">
      <dgm:prSet presAssocID="{05A3CE86-5897-4949-9BD7-110C47EA87BB}" presName="compNode" presStyleCnt="0"/>
      <dgm:spPr/>
    </dgm:pt>
    <dgm:pt modelId="{D71D9F15-B966-4041-8415-1352C33113DB}" type="pres">
      <dgm:prSet presAssocID="{05A3CE86-5897-4949-9BD7-110C47EA87BB}" presName="bgRect" presStyleLbl="bgShp" presStyleIdx="4" presStyleCnt="5" custLinFactNeighborX="-1028" custLinFactNeighborY="-2812"/>
      <dgm:spPr/>
    </dgm:pt>
    <dgm:pt modelId="{A445BC1E-E089-4B5D-A9B7-184B62F608A8}" type="pres">
      <dgm:prSet presAssocID="{05A3CE86-5897-4949-9BD7-110C47EA87BB}" presName="iconRect" presStyleLbl="node1" presStyleIdx="4" presStyleCnt="5"/>
      <dgm:spPr>
        <a:blipFill>
          <a:blip xmlns:r="http://schemas.openxmlformats.org/officeDocument/2006/relationships"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ady bug"/>
        </a:ext>
      </dgm:extLst>
    </dgm:pt>
    <dgm:pt modelId="{F06E7CE0-D4A8-4D05-B54F-21109E6F42B0}" type="pres">
      <dgm:prSet presAssocID="{05A3CE86-5897-4949-9BD7-110C47EA87BB}" presName="spaceRect" presStyleCnt="0"/>
      <dgm:spPr/>
    </dgm:pt>
    <dgm:pt modelId="{BD671463-BDF3-4A1F-AC49-7008F6C11FC7}" type="pres">
      <dgm:prSet presAssocID="{05A3CE86-5897-4949-9BD7-110C47EA87BB}" presName="parTx" presStyleLbl="revTx" presStyleIdx="4" presStyleCnt="5">
        <dgm:presLayoutVars>
          <dgm:chMax val="0"/>
          <dgm:chPref val="0"/>
        </dgm:presLayoutVars>
      </dgm:prSet>
      <dgm:spPr/>
    </dgm:pt>
  </dgm:ptLst>
  <dgm:cxnLst>
    <dgm:cxn modelId="{F5014803-6E2B-4229-A362-03642477241F}" srcId="{A4B3A1A1-414F-4C95-8962-0852417C38A2}" destId="{4F51AC6B-D29A-4FD3-BD15-0E38ECCF7A25}" srcOrd="3" destOrd="0" parTransId="{CC072A4E-323C-4B1F-A9D3-048930CA9FDB}" sibTransId="{1107A26A-FB71-43AA-91EA-40A007E1D980}"/>
    <dgm:cxn modelId="{900A080D-0215-4E6C-AAA2-4F214440EA3B}" srcId="{A4B3A1A1-414F-4C95-8962-0852417C38A2}" destId="{4CD28985-55C0-414C-978C-DBCE261D1534}" srcOrd="1" destOrd="0" parTransId="{A4EF85B3-FD22-4421-9419-B2C6FE88BC65}" sibTransId="{71DDB9D3-D01E-41DA-A451-2DB31F9F9A4A}"/>
    <dgm:cxn modelId="{BE597C1F-C175-450E-99C4-5093F74DFCD9}" srcId="{A4B3A1A1-414F-4C95-8962-0852417C38A2}" destId="{C692CB75-65B3-499B-937D-825B246700EF}" srcOrd="2" destOrd="0" parTransId="{82DE9B37-6F77-43CC-99F5-F75E0DE527C3}" sibTransId="{33595AF0-68A9-4DE3-8630-7BCBE234A8D8}"/>
    <dgm:cxn modelId="{536FCD2E-B149-44CF-86C2-08A75A4E7EB7}" type="presOf" srcId="{557588CA-A7BE-4BFE-B18C-7C5036832DFE}" destId="{E248782A-20FA-48F3-8895-BF933239A5E9}" srcOrd="0" destOrd="0" presId="urn:microsoft.com/office/officeart/2018/2/layout/IconVerticalSolidList"/>
    <dgm:cxn modelId="{F69F159A-484A-4829-B9A8-CD6D96AB62CE}" type="presOf" srcId="{05A3CE86-5897-4949-9BD7-110C47EA87BB}" destId="{BD671463-BDF3-4A1F-AC49-7008F6C11FC7}" srcOrd="0" destOrd="0" presId="urn:microsoft.com/office/officeart/2018/2/layout/IconVerticalSolidList"/>
    <dgm:cxn modelId="{F77A3CA4-0DF8-4040-BA59-84B03773D98C}" srcId="{A4B3A1A1-414F-4C95-8962-0852417C38A2}" destId="{557588CA-A7BE-4BFE-B18C-7C5036832DFE}" srcOrd="0" destOrd="0" parTransId="{91991DEF-DC34-408A-96D9-69F05F202242}" sibTransId="{0555E197-135F-4753-BCBE-0F001F175D78}"/>
    <dgm:cxn modelId="{330B24A7-0AF7-44ED-B977-B75C7277CE25}" type="presOf" srcId="{C692CB75-65B3-499B-937D-825B246700EF}" destId="{8DBC2EEF-AC87-4879-9B27-EA4FEEF26ADF}" srcOrd="0" destOrd="0" presId="urn:microsoft.com/office/officeart/2018/2/layout/IconVerticalSolidList"/>
    <dgm:cxn modelId="{8BF831D7-7D39-4D88-8AAE-F7F6F21B4F65}" type="presOf" srcId="{4F51AC6B-D29A-4FD3-BD15-0E38ECCF7A25}" destId="{3B09748E-3AED-4CAA-AC74-9C6D4EC63B75}" srcOrd="0" destOrd="0" presId="urn:microsoft.com/office/officeart/2018/2/layout/IconVerticalSolidList"/>
    <dgm:cxn modelId="{9BE006E2-5BF3-43C3-BCFE-2F8A00A6848F}" type="presOf" srcId="{4CD28985-55C0-414C-978C-DBCE261D1534}" destId="{8212EA70-459B-4AA2-BCCE-7AA7FECB6690}" srcOrd="0" destOrd="0" presId="urn:microsoft.com/office/officeart/2018/2/layout/IconVerticalSolidList"/>
    <dgm:cxn modelId="{687851FD-2FC4-4EB1-882B-537D47C2D3AA}" type="presOf" srcId="{A4B3A1A1-414F-4C95-8962-0852417C38A2}" destId="{41114083-5EAF-42A9-98B3-231977582C3A}" srcOrd="0" destOrd="0" presId="urn:microsoft.com/office/officeart/2018/2/layout/IconVerticalSolidList"/>
    <dgm:cxn modelId="{27E203FE-BE4B-421C-80B2-55FE4BA3C123}" srcId="{A4B3A1A1-414F-4C95-8962-0852417C38A2}" destId="{05A3CE86-5897-4949-9BD7-110C47EA87BB}" srcOrd="4" destOrd="0" parTransId="{F47F3BB3-67E2-4884-9640-13ED65C81C07}" sibTransId="{AB216E78-AE74-4F37-96C6-E534FCD46AD9}"/>
    <dgm:cxn modelId="{62AC371A-941E-4143-84CD-2C14BA7296BE}" type="presParOf" srcId="{41114083-5EAF-42A9-98B3-231977582C3A}" destId="{9F1E9565-A97A-4026-935C-B8E97FE62020}" srcOrd="0" destOrd="0" presId="urn:microsoft.com/office/officeart/2018/2/layout/IconVerticalSolidList"/>
    <dgm:cxn modelId="{0156E07F-D057-4934-AB67-CD1EA2EB9827}" type="presParOf" srcId="{9F1E9565-A97A-4026-935C-B8E97FE62020}" destId="{C9CD4C2D-D419-408B-8973-218368703F2F}" srcOrd="0" destOrd="0" presId="urn:microsoft.com/office/officeart/2018/2/layout/IconVerticalSolidList"/>
    <dgm:cxn modelId="{75C5F3AA-3134-4B6A-98F2-1087D62FA8E3}" type="presParOf" srcId="{9F1E9565-A97A-4026-935C-B8E97FE62020}" destId="{32086D19-BDF1-4067-AC7A-6D32416AA829}" srcOrd="1" destOrd="0" presId="urn:microsoft.com/office/officeart/2018/2/layout/IconVerticalSolidList"/>
    <dgm:cxn modelId="{B009E23D-B60A-4FE9-BC1D-CFCE348E99A5}" type="presParOf" srcId="{9F1E9565-A97A-4026-935C-B8E97FE62020}" destId="{059A593F-2E77-4450-81EF-1DD043D34B0D}" srcOrd="2" destOrd="0" presId="urn:microsoft.com/office/officeart/2018/2/layout/IconVerticalSolidList"/>
    <dgm:cxn modelId="{E51E0188-A7B7-4FC6-A26B-86617CA1023B}" type="presParOf" srcId="{9F1E9565-A97A-4026-935C-B8E97FE62020}" destId="{E248782A-20FA-48F3-8895-BF933239A5E9}" srcOrd="3" destOrd="0" presId="urn:microsoft.com/office/officeart/2018/2/layout/IconVerticalSolidList"/>
    <dgm:cxn modelId="{AB60BAD4-F5B3-4163-B9AB-AA57915C56F5}" type="presParOf" srcId="{41114083-5EAF-42A9-98B3-231977582C3A}" destId="{599F7295-CCF4-472A-89DB-F34CC9716A31}" srcOrd="1" destOrd="0" presId="urn:microsoft.com/office/officeart/2018/2/layout/IconVerticalSolidList"/>
    <dgm:cxn modelId="{5C664BCF-D584-4368-AC46-DA0C8C951BD9}" type="presParOf" srcId="{41114083-5EAF-42A9-98B3-231977582C3A}" destId="{1F8D3E30-06E7-4619-81DC-F6CEEDBEDBC0}" srcOrd="2" destOrd="0" presId="urn:microsoft.com/office/officeart/2018/2/layout/IconVerticalSolidList"/>
    <dgm:cxn modelId="{BA3802E1-85BD-4B91-B1E3-567D08E32F2B}" type="presParOf" srcId="{1F8D3E30-06E7-4619-81DC-F6CEEDBEDBC0}" destId="{E2EEE945-143F-4E08-9E0D-EF118BA084CE}" srcOrd="0" destOrd="0" presId="urn:microsoft.com/office/officeart/2018/2/layout/IconVerticalSolidList"/>
    <dgm:cxn modelId="{2A8369DB-D351-4AEE-A2BD-13378212BD93}" type="presParOf" srcId="{1F8D3E30-06E7-4619-81DC-F6CEEDBEDBC0}" destId="{BF135D2F-5B8F-4C34-BFBF-8ACA31ED4FFA}" srcOrd="1" destOrd="0" presId="urn:microsoft.com/office/officeart/2018/2/layout/IconVerticalSolidList"/>
    <dgm:cxn modelId="{66E4778C-2CED-44DD-BE6D-7724126E88B1}" type="presParOf" srcId="{1F8D3E30-06E7-4619-81DC-F6CEEDBEDBC0}" destId="{302A1058-455E-4C9C-9F37-851B4E993F94}" srcOrd="2" destOrd="0" presId="urn:microsoft.com/office/officeart/2018/2/layout/IconVerticalSolidList"/>
    <dgm:cxn modelId="{ECE6E586-3FED-4292-A1F5-FC5F07630705}" type="presParOf" srcId="{1F8D3E30-06E7-4619-81DC-F6CEEDBEDBC0}" destId="{8212EA70-459B-4AA2-BCCE-7AA7FECB6690}" srcOrd="3" destOrd="0" presId="urn:microsoft.com/office/officeart/2018/2/layout/IconVerticalSolidList"/>
    <dgm:cxn modelId="{9C774566-0028-4DD8-9F66-D34B10EF3298}" type="presParOf" srcId="{41114083-5EAF-42A9-98B3-231977582C3A}" destId="{07DB1C7B-3C73-4813-9618-091E4445EA5C}" srcOrd="3" destOrd="0" presId="urn:microsoft.com/office/officeart/2018/2/layout/IconVerticalSolidList"/>
    <dgm:cxn modelId="{D3CFF1EB-AD9D-4A34-B3B7-570F5D284200}" type="presParOf" srcId="{41114083-5EAF-42A9-98B3-231977582C3A}" destId="{E07FD09D-3652-4326-9452-68CBDA3272EB}" srcOrd="4" destOrd="0" presId="urn:microsoft.com/office/officeart/2018/2/layout/IconVerticalSolidList"/>
    <dgm:cxn modelId="{5EFBEA87-3E20-4461-8486-4FBD0286A20B}" type="presParOf" srcId="{E07FD09D-3652-4326-9452-68CBDA3272EB}" destId="{762893D1-AAEE-4872-A8BC-05049FDE25F9}" srcOrd="0" destOrd="0" presId="urn:microsoft.com/office/officeart/2018/2/layout/IconVerticalSolidList"/>
    <dgm:cxn modelId="{412A7D0B-6DD0-44F2-8149-A207159C5E2E}" type="presParOf" srcId="{E07FD09D-3652-4326-9452-68CBDA3272EB}" destId="{A4B47B65-CC8A-4471-9EB0-9BA4A87B75D6}" srcOrd="1" destOrd="0" presId="urn:microsoft.com/office/officeart/2018/2/layout/IconVerticalSolidList"/>
    <dgm:cxn modelId="{8A98D3F6-7236-46A9-B94D-19F14DB21085}" type="presParOf" srcId="{E07FD09D-3652-4326-9452-68CBDA3272EB}" destId="{9C117F09-7576-491F-A6F5-ECCD144C54C4}" srcOrd="2" destOrd="0" presId="urn:microsoft.com/office/officeart/2018/2/layout/IconVerticalSolidList"/>
    <dgm:cxn modelId="{D4ADAC31-036D-43D4-B44E-7E2C8F662B66}" type="presParOf" srcId="{E07FD09D-3652-4326-9452-68CBDA3272EB}" destId="{8DBC2EEF-AC87-4879-9B27-EA4FEEF26ADF}" srcOrd="3" destOrd="0" presId="urn:microsoft.com/office/officeart/2018/2/layout/IconVerticalSolidList"/>
    <dgm:cxn modelId="{2175FEDD-DC3E-4881-B87E-A0C2605B23B3}" type="presParOf" srcId="{41114083-5EAF-42A9-98B3-231977582C3A}" destId="{0B440AF5-E315-4A26-B2E3-0263B486B3CA}" srcOrd="5" destOrd="0" presId="urn:microsoft.com/office/officeart/2018/2/layout/IconVerticalSolidList"/>
    <dgm:cxn modelId="{EDE0BC96-5033-4A89-BB67-D0B9E93FC6F1}" type="presParOf" srcId="{41114083-5EAF-42A9-98B3-231977582C3A}" destId="{3C8D6F14-2395-4C79-9E3B-514A0509B82A}" srcOrd="6" destOrd="0" presId="urn:microsoft.com/office/officeart/2018/2/layout/IconVerticalSolidList"/>
    <dgm:cxn modelId="{92500FD8-CBC6-4A2E-A1C7-4C2EF5CAEC69}" type="presParOf" srcId="{3C8D6F14-2395-4C79-9E3B-514A0509B82A}" destId="{4CA396A9-EAB3-4EBE-BC70-82BAE4D6A500}" srcOrd="0" destOrd="0" presId="urn:microsoft.com/office/officeart/2018/2/layout/IconVerticalSolidList"/>
    <dgm:cxn modelId="{32BDD22B-E134-462D-958A-66FE4C491FA9}" type="presParOf" srcId="{3C8D6F14-2395-4C79-9E3B-514A0509B82A}" destId="{1379139E-C0EC-4F73-955F-9AC01F4B2824}" srcOrd="1" destOrd="0" presId="urn:microsoft.com/office/officeart/2018/2/layout/IconVerticalSolidList"/>
    <dgm:cxn modelId="{34CA9C32-DCDC-411B-BA88-3F25D615BA11}" type="presParOf" srcId="{3C8D6F14-2395-4C79-9E3B-514A0509B82A}" destId="{F3ADD414-6CAD-480C-BC96-5EA31894444C}" srcOrd="2" destOrd="0" presId="urn:microsoft.com/office/officeart/2018/2/layout/IconVerticalSolidList"/>
    <dgm:cxn modelId="{C818BB0D-074C-4F79-ABA6-E50B1E11612B}" type="presParOf" srcId="{3C8D6F14-2395-4C79-9E3B-514A0509B82A}" destId="{3B09748E-3AED-4CAA-AC74-9C6D4EC63B75}" srcOrd="3" destOrd="0" presId="urn:microsoft.com/office/officeart/2018/2/layout/IconVerticalSolidList"/>
    <dgm:cxn modelId="{C4BC3255-C821-4C20-B3EE-F13317406C15}" type="presParOf" srcId="{41114083-5EAF-42A9-98B3-231977582C3A}" destId="{D14E3109-46FE-4257-90D4-E38B2859A78E}" srcOrd="7" destOrd="0" presId="urn:microsoft.com/office/officeart/2018/2/layout/IconVerticalSolidList"/>
    <dgm:cxn modelId="{2605A9B7-96C5-4E5E-A4A2-075CD680D8E6}" type="presParOf" srcId="{41114083-5EAF-42A9-98B3-231977582C3A}" destId="{418B9AA1-1C61-4C82-8751-367473DE91E2}" srcOrd="8" destOrd="0" presId="urn:microsoft.com/office/officeart/2018/2/layout/IconVerticalSolidList"/>
    <dgm:cxn modelId="{2D575164-082D-4D01-8A1F-EA2234BA9A06}" type="presParOf" srcId="{418B9AA1-1C61-4C82-8751-367473DE91E2}" destId="{D71D9F15-B966-4041-8415-1352C33113DB}" srcOrd="0" destOrd="0" presId="urn:microsoft.com/office/officeart/2018/2/layout/IconVerticalSolidList"/>
    <dgm:cxn modelId="{9BCF90F1-EA13-40FF-A466-760C9D8757F8}" type="presParOf" srcId="{418B9AA1-1C61-4C82-8751-367473DE91E2}" destId="{A445BC1E-E089-4B5D-A9B7-184B62F608A8}" srcOrd="1" destOrd="0" presId="urn:microsoft.com/office/officeart/2018/2/layout/IconVerticalSolidList"/>
    <dgm:cxn modelId="{651906ED-A074-4AD5-B0A7-7CFC67B1EBD0}" type="presParOf" srcId="{418B9AA1-1C61-4C82-8751-367473DE91E2}" destId="{F06E7CE0-D4A8-4D05-B54F-21109E6F42B0}" srcOrd="2" destOrd="0" presId="urn:microsoft.com/office/officeart/2018/2/layout/IconVerticalSolidList"/>
    <dgm:cxn modelId="{F07629EF-733B-419E-B02B-8D8F3C5081FC}" type="presParOf" srcId="{418B9AA1-1C61-4C82-8751-367473DE91E2}" destId="{BD671463-BDF3-4A1F-AC49-7008F6C11FC7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48AE2BE-6F2B-49A2-A652-97CC1738DC8F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7531A67-E7D5-4305-ABDF-4DE5132FA6AC}">
      <dgm:prSet/>
      <dgm:spPr/>
      <dgm:t>
        <a:bodyPr/>
        <a:lstStyle/>
        <a:p>
          <a:r>
            <a:rPr lang="cs-CZ" b="1" dirty="0"/>
            <a:t>Zvažujeme: </a:t>
          </a:r>
          <a:r>
            <a:rPr lang="cs-CZ" dirty="0"/>
            <a:t>vzdálenost, cenu, dostupnost jinými dopravními prostředky, ekologické hledisko</a:t>
          </a:r>
          <a:endParaRPr lang="en-US" dirty="0"/>
        </a:p>
      </dgm:t>
    </dgm:pt>
    <dgm:pt modelId="{625A6BC2-997A-4A14-8C80-FF0293E1893F}" type="parTrans" cxnId="{B613FB2A-7E11-40F5-86ED-2BB7A985CF11}">
      <dgm:prSet/>
      <dgm:spPr/>
      <dgm:t>
        <a:bodyPr/>
        <a:lstStyle/>
        <a:p>
          <a:endParaRPr lang="en-US"/>
        </a:p>
      </dgm:t>
    </dgm:pt>
    <dgm:pt modelId="{A94FAAFC-B52D-4B27-9580-2EF1131F4C0A}" type="sibTrans" cxnId="{B613FB2A-7E11-40F5-86ED-2BB7A985CF11}">
      <dgm:prSet/>
      <dgm:spPr/>
      <dgm:t>
        <a:bodyPr/>
        <a:lstStyle/>
        <a:p>
          <a:endParaRPr lang="en-US"/>
        </a:p>
      </dgm:t>
    </dgm:pt>
    <dgm:pt modelId="{E8420C6B-087F-4DC6-BF70-DF15A0FF8C4C}">
      <dgm:prSet/>
      <dgm:spPr/>
      <dgm:t>
        <a:bodyPr/>
        <a:lstStyle/>
        <a:p>
          <a:r>
            <a:rPr lang="cs-CZ" b="1" dirty="0"/>
            <a:t>Výhody: </a:t>
          </a:r>
          <a:r>
            <a:rPr lang="cs-CZ" dirty="0"/>
            <a:t>rychlost, spolehlivost, bezpečnost, frekvence spojů, minimální vlivy počasí, pohodlná</a:t>
          </a:r>
          <a:endParaRPr lang="en-US" dirty="0"/>
        </a:p>
      </dgm:t>
    </dgm:pt>
    <dgm:pt modelId="{4DA5880A-2457-4BC6-BC43-BD163D064FBB}" type="parTrans" cxnId="{12D2828F-F3CF-43E4-B3EC-781D691B2FE9}">
      <dgm:prSet/>
      <dgm:spPr/>
      <dgm:t>
        <a:bodyPr/>
        <a:lstStyle/>
        <a:p>
          <a:endParaRPr lang="en-US"/>
        </a:p>
      </dgm:t>
    </dgm:pt>
    <dgm:pt modelId="{D4A89766-846B-4C52-8C62-8FC7E2CF247B}" type="sibTrans" cxnId="{12D2828F-F3CF-43E4-B3EC-781D691B2FE9}">
      <dgm:prSet/>
      <dgm:spPr/>
      <dgm:t>
        <a:bodyPr/>
        <a:lstStyle/>
        <a:p>
          <a:endParaRPr lang="en-US"/>
        </a:p>
      </dgm:t>
    </dgm:pt>
    <dgm:pt modelId="{28C34984-F0E2-41C3-9A0D-9C826FE93853}">
      <dgm:prSet/>
      <dgm:spPr/>
      <dgm:t>
        <a:bodyPr/>
        <a:lstStyle/>
        <a:p>
          <a:r>
            <a:rPr lang="cs-CZ" b="1" dirty="0"/>
            <a:t>Nevýhody: </a:t>
          </a:r>
          <a:r>
            <a:rPr lang="cs-CZ" dirty="0"/>
            <a:t>ekologická zátěž, náklady, náklady na stavbu letišť, potřeba množství kvalifikovaných zaměstnanců, nutnost kombinace s dalším druhem dopravy</a:t>
          </a:r>
          <a:endParaRPr lang="en-US" dirty="0"/>
        </a:p>
      </dgm:t>
    </dgm:pt>
    <dgm:pt modelId="{812A9B15-7098-4416-9430-B4460FAD825B}" type="parTrans" cxnId="{628D7ED8-C4F6-4693-8D1F-48CDD5D5BB67}">
      <dgm:prSet/>
      <dgm:spPr/>
      <dgm:t>
        <a:bodyPr/>
        <a:lstStyle/>
        <a:p>
          <a:endParaRPr lang="en-US"/>
        </a:p>
      </dgm:t>
    </dgm:pt>
    <dgm:pt modelId="{5AF781A7-95A0-4707-8145-73EE11A31569}" type="sibTrans" cxnId="{628D7ED8-C4F6-4693-8D1F-48CDD5D5BB67}">
      <dgm:prSet/>
      <dgm:spPr/>
      <dgm:t>
        <a:bodyPr/>
        <a:lstStyle/>
        <a:p>
          <a:endParaRPr lang="en-US"/>
        </a:p>
      </dgm:t>
    </dgm:pt>
    <dgm:pt modelId="{7581A603-548A-45DE-B134-0C1B5D79EB1B}" type="pres">
      <dgm:prSet presAssocID="{B48AE2BE-6F2B-49A2-A652-97CC1738DC8F}" presName="vert0" presStyleCnt="0">
        <dgm:presLayoutVars>
          <dgm:dir/>
          <dgm:animOne val="branch"/>
          <dgm:animLvl val="lvl"/>
        </dgm:presLayoutVars>
      </dgm:prSet>
      <dgm:spPr/>
    </dgm:pt>
    <dgm:pt modelId="{E9140800-7DF7-4EBE-B846-04FE2749F33D}" type="pres">
      <dgm:prSet presAssocID="{C7531A67-E7D5-4305-ABDF-4DE5132FA6AC}" presName="thickLine" presStyleLbl="alignNode1" presStyleIdx="0" presStyleCnt="3"/>
      <dgm:spPr/>
    </dgm:pt>
    <dgm:pt modelId="{C8B36A80-DF01-48A1-854E-6DB4EE28AC51}" type="pres">
      <dgm:prSet presAssocID="{C7531A67-E7D5-4305-ABDF-4DE5132FA6AC}" presName="horz1" presStyleCnt="0"/>
      <dgm:spPr/>
    </dgm:pt>
    <dgm:pt modelId="{05392FA8-DEE4-4346-B6A9-624C6B96BC8B}" type="pres">
      <dgm:prSet presAssocID="{C7531A67-E7D5-4305-ABDF-4DE5132FA6AC}" presName="tx1" presStyleLbl="revTx" presStyleIdx="0" presStyleCnt="3"/>
      <dgm:spPr/>
    </dgm:pt>
    <dgm:pt modelId="{74871C28-EC88-4E66-A333-A3C190DDD8AD}" type="pres">
      <dgm:prSet presAssocID="{C7531A67-E7D5-4305-ABDF-4DE5132FA6AC}" presName="vert1" presStyleCnt="0"/>
      <dgm:spPr/>
    </dgm:pt>
    <dgm:pt modelId="{278FE298-2BA8-40BE-B0B1-66023004AB1A}" type="pres">
      <dgm:prSet presAssocID="{E8420C6B-087F-4DC6-BF70-DF15A0FF8C4C}" presName="thickLine" presStyleLbl="alignNode1" presStyleIdx="1" presStyleCnt="3"/>
      <dgm:spPr/>
    </dgm:pt>
    <dgm:pt modelId="{251A3212-1AB9-46A1-8D3B-7950B6E1EDD3}" type="pres">
      <dgm:prSet presAssocID="{E8420C6B-087F-4DC6-BF70-DF15A0FF8C4C}" presName="horz1" presStyleCnt="0"/>
      <dgm:spPr/>
    </dgm:pt>
    <dgm:pt modelId="{17060088-C535-4E49-A7BC-298C2B02177F}" type="pres">
      <dgm:prSet presAssocID="{E8420C6B-087F-4DC6-BF70-DF15A0FF8C4C}" presName="tx1" presStyleLbl="revTx" presStyleIdx="1" presStyleCnt="3"/>
      <dgm:spPr/>
    </dgm:pt>
    <dgm:pt modelId="{30FC706F-AD04-4FF6-A73C-135411C9EEBB}" type="pres">
      <dgm:prSet presAssocID="{E8420C6B-087F-4DC6-BF70-DF15A0FF8C4C}" presName="vert1" presStyleCnt="0"/>
      <dgm:spPr/>
    </dgm:pt>
    <dgm:pt modelId="{997704DE-7EE0-427E-AD03-60ADAC69DC16}" type="pres">
      <dgm:prSet presAssocID="{28C34984-F0E2-41C3-9A0D-9C826FE93853}" presName="thickLine" presStyleLbl="alignNode1" presStyleIdx="2" presStyleCnt="3"/>
      <dgm:spPr/>
    </dgm:pt>
    <dgm:pt modelId="{8F8E126E-A495-46A6-A170-37D09B8C50D2}" type="pres">
      <dgm:prSet presAssocID="{28C34984-F0E2-41C3-9A0D-9C826FE93853}" presName="horz1" presStyleCnt="0"/>
      <dgm:spPr/>
    </dgm:pt>
    <dgm:pt modelId="{34C49BBB-D5AF-4369-9D40-6F468E728C22}" type="pres">
      <dgm:prSet presAssocID="{28C34984-F0E2-41C3-9A0D-9C826FE93853}" presName="tx1" presStyleLbl="revTx" presStyleIdx="2" presStyleCnt="3"/>
      <dgm:spPr/>
    </dgm:pt>
    <dgm:pt modelId="{74B9DEBB-27CF-4475-977C-8E3EFA47E46C}" type="pres">
      <dgm:prSet presAssocID="{28C34984-F0E2-41C3-9A0D-9C826FE93853}" presName="vert1" presStyleCnt="0"/>
      <dgm:spPr/>
    </dgm:pt>
  </dgm:ptLst>
  <dgm:cxnLst>
    <dgm:cxn modelId="{B613FB2A-7E11-40F5-86ED-2BB7A985CF11}" srcId="{B48AE2BE-6F2B-49A2-A652-97CC1738DC8F}" destId="{C7531A67-E7D5-4305-ABDF-4DE5132FA6AC}" srcOrd="0" destOrd="0" parTransId="{625A6BC2-997A-4A14-8C80-FF0293E1893F}" sibTransId="{A94FAAFC-B52D-4B27-9580-2EF1131F4C0A}"/>
    <dgm:cxn modelId="{C142425B-0E67-4AF1-86D7-8BFB6824E78B}" type="presOf" srcId="{E8420C6B-087F-4DC6-BF70-DF15A0FF8C4C}" destId="{17060088-C535-4E49-A7BC-298C2B02177F}" srcOrd="0" destOrd="0" presId="urn:microsoft.com/office/officeart/2008/layout/LinedList"/>
    <dgm:cxn modelId="{CA6A2B82-C61F-4106-9A62-4F4DA9BD3F47}" type="presOf" srcId="{C7531A67-E7D5-4305-ABDF-4DE5132FA6AC}" destId="{05392FA8-DEE4-4346-B6A9-624C6B96BC8B}" srcOrd="0" destOrd="0" presId="urn:microsoft.com/office/officeart/2008/layout/LinedList"/>
    <dgm:cxn modelId="{12D2828F-F3CF-43E4-B3EC-781D691B2FE9}" srcId="{B48AE2BE-6F2B-49A2-A652-97CC1738DC8F}" destId="{E8420C6B-087F-4DC6-BF70-DF15A0FF8C4C}" srcOrd="1" destOrd="0" parTransId="{4DA5880A-2457-4BC6-BC43-BD163D064FBB}" sibTransId="{D4A89766-846B-4C52-8C62-8FC7E2CF247B}"/>
    <dgm:cxn modelId="{F06304AE-432B-47EB-B2AB-3E6B63D00866}" type="presOf" srcId="{28C34984-F0E2-41C3-9A0D-9C826FE93853}" destId="{34C49BBB-D5AF-4369-9D40-6F468E728C22}" srcOrd="0" destOrd="0" presId="urn:microsoft.com/office/officeart/2008/layout/LinedList"/>
    <dgm:cxn modelId="{628D7ED8-C4F6-4693-8D1F-48CDD5D5BB67}" srcId="{B48AE2BE-6F2B-49A2-A652-97CC1738DC8F}" destId="{28C34984-F0E2-41C3-9A0D-9C826FE93853}" srcOrd="2" destOrd="0" parTransId="{812A9B15-7098-4416-9430-B4460FAD825B}" sibTransId="{5AF781A7-95A0-4707-8145-73EE11A31569}"/>
    <dgm:cxn modelId="{D4D0B6EF-493B-47FA-8E67-AB146159E2E8}" type="presOf" srcId="{B48AE2BE-6F2B-49A2-A652-97CC1738DC8F}" destId="{7581A603-548A-45DE-B134-0C1B5D79EB1B}" srcOrd="0" destOrd="0" presId="urn:microsoft.com/office/officeart/2008/layout/LinedList"/>
    <dgm:cxn modelId="{D05B1182-1107-42CE-A334-BDD8CFABF23F}" type="presParOf" srcId="{7581A603-548A-45DE-B134-0C1B5D79EB1B}" destId="{E9140800-7DF7-4EBE-B846-04FE2749F33D}" srcOrd="0" destOrd="0" presId="urn:microsoft.com/office/officeart/2008/layout/LinedList"/>
    <dgm:cxn modelId="{55E0E125-8C76-442A-B278-862F04F4A6C8}" type="presParOf" srcId="{7581A603-548A-45DE-B134-0C1B5D79EB1B}" destId="{C8B36A80-DF01-48A1-854E-6DB4EE28AC51}" srcOrd="1" destOrd="0" presId="urn:microsoft.com/office/officeart/2008/layout/LinedList"/>
    <dgm:cxn modelId="{2DA8191E-6269-49E8-A7D8-0DC791F45E89}" type="presParOf" srcId="{C8B36A80-DF01-48A1-854E-6DB4EE28AC51}" destId="{05392FA8-DEE4-4346-B6A9-624C6B96BC8B}" srcOrd="0" destOrd="0" presId="urn:microsoft.com/office/officeart/2008/layout/LinedList"/>
    <dgm:cxn modelId="{0430212A-4A17-45D9-9897-AF93A9227AA8}" type="presParOf" srcId="{C8B36A80-DF01-48A1-854E-6DB4EE28AC51}" destId="{74871C28-EC88-4E66-A333-A3C190DDD8AD}" srcOrd="1" destOrd="0" presId="urn:microsoft.com/office/officeart/2008/layout/LinedList"/>
    <dgm:cxn modelId="{8DF88490-10E6-4DDE-B455-924740DB8EA2}" type="presParOf" srcId="{7581A603-548A-45DE-B134-0C1B5D79EB1B}" destId="{278FE298-2BA8-40BE-B0B1-66023004AB1A}" srcOrd="2" destOrd="0" presId="urn:microsoft.com/office/officeart/2008/layout/LinedList"/>
    <dgm:cxn modelId="{48873B34-7A60-4C88-BB86-122B962FBD3A}" type="presParOf" srcId="{7581A603-548A-45DE-B134-0C1B5D79EB1B}" destId="{251A3212-1AB9-46A1-8D3B-7950B6E1EDD3}" srcOrd="3" destOrd="0" presId="urn:microsoft.com/office/officeart/2008/layout/LinedList"/>
    <dgm:cxn modelId="{AE0DC6DE-04D5-477B-84E7-82501AB7F869}" type="presParOf" srcId="{251A3212-1AB9-46A1-8D3B-7950B6E1EDD3}" destId="{17060088-C535-4E49-A7BC-298C2B02177F}" srcOrd="0" destOrd="0" presId="urn:microsoft.com/office/officeart/2008/layout/LinedList"/>
    <dgm:cxn modelId="{9161821B-DCCA-4524-AB07-A529933C949A}" type="presParOf" srcId="{251A3212-1AB9-46A1-8D3B-7950B6E1EDD3}" destId="{30FC706F-AD04-4FF6-A73C-135411C9EEBB}" srcOrd="1" destOrd="0" presId="urn:microsoft.com/office/officeart/2008/layout/LinedList"/>
    <dgm:cxn modelId="{7F8C7975-A287-461A-BC4A-0AD53AB620ED}" type="presParOf" srcId="{7581A603-548A-45DE-B134-0C1B5D79EB1B}" destId="{997704DE-7EE0-427E-AD03-60ADAC69DC16}" srcOrd="4" destOrd="0" presId="urn:microsoft.com/office/officeart/2008/layout/LinedList"/>
    <dgm:cxn modelId="{DC2D563F-6B27-4364-B9FB-35A277B7F314}" type="presParOf" srcId="{7581A603-548A-45DE-B134-0C1B5D79EB1B}" destId="{8F8E126E-A495-46A6-A170-37D09B8C50D2}" srcOrd="5" destOrd="0" presId="urn:microsoft.com/office/officeart/2008/layout/LinedList"/>
    <dgm:cxn modelId="{DBCEDDC1-9660-4C54-9B5B-684510AFB13A}" type="presParOf" srcId="{8F8E126E-A495-46A6-A170-37D09B8C50D2}" destId="{34C49BBB-D5AF-4369-9D40-6F468E728C22}" srcOrd="0" destOrd="0" presId="urn:microsoft.com/office/officeart/2008/layout/LinedList"/>
    <dgm:cxn modelId="{5D9B4577-9133-4B0D-9BE0-E301174653F2}" type="presParOf" srcId="{8F8E126E-A495-46A6-A170-37D09B8C50D2}" destId="{74B9DEBB-27CF-4475-977C-8E3EFA47E46C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DFB6F8C-58DB-45B1-B8D8-50843C94AE43}" type="doc">
      <dgm:prSet loTypeId="urn:microsoft.com/office/officeart/2008/layout/LinedLis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C5AF154B-560D-4AC4-91D9-2F327F8ED9F1}">
      <dgm:prSet/>
      <dgm:spPr/>
      <dgm:t>
        <a:bodyPr/>
        <a:lstStyle/>
        <a:p>
          <a:r>
            <a:rPr lang="cs-CZ" b="1" dirty="0"/>
            <a:t>Rudolf, Gabriel, Kamil a Antonín</a:t>
          </a:r>
          <a:br>
            <a:rPr lang="cs-CZ" dirty="0"/>
          </a:br>
          <a:r>
            <a:rPr lang="cs-CZ" dirty="0"/>
            <a:t>(jejich příjmení, o kterých zatím nevíme, komu patří, jsou: </a:t>
          </a:r>
          <a:r>
            <a:rPr lang="cs-CZ" b="1" dirty="0" err="1"/>
            <a:t>Klanický</a:t>
          </a:r>
          <a:r>
            <a:rPr lang="cs-CZ" b="1" dirty="0"/>
            <a:t>, Nosek, Svoboda a Horák</a:t>
          </a:r>
          <a:r>
            <a:rPr lang="cs-CZ" dirty="0"/>
            <a:t>)</a:t>
          </a:r>
          <a:br>
            <a:rPr lang="cs-CZ" dirty="0"/>
          </a:br>
          <a:r>
            <a:rPr lang="cs-CZ" dirty="0"/>
            <a:t>si povídali, co budou dělat v době dovolené.</a:t>
          </a:r>
          <a:endParaRPr lang="en-US" dirty="0"/>
        </a:p>
      </dgm:t>
    </dgm:pt>
    <dgm:pt modelId="{DB5B23E2-7756-4F2F-92D9-12E69B122F75}" type="parTrans" cxnId="{C7C8451E-6DF3-49BE-8C6B-E79590513AFE}">
      <dgm:prSet/>
      <dgm:spPr/>
      <dgm:t>
        <a:bodyPr/>
        <a:lstStyle/>
        <a:p>
          <a:endParaRPr lang="en-US"/>
        </a:p>
      </dgm:t>
    </dgm:pt>
    <dgm:pt modelId="{07F5D4E3-68C5-479E-B4A8-4026AC5AC936}" type="sibTrans" cxnId="{C7C8451E-6DF3-49BE-8C6B-E79590513AFE}">
      <dgm:prSet/>
      <dgm:spPr/>
      <dgm:t>
        <a:bodyPr/>
        <a:lstStyle/>
        <a:p>
          <a:endParaRPr lang="en-US"/>
        </a:p>
      </dgm:t>
    </dgm:pt>
    <dgm:pt modelId="{752566B9-8C75-43D7-9395-41D86811B318}">
      <dgm:prSet/>
      <dgm:spPr/>
      <dgm:t>
        <a:bodyPr/>
        <a:lstStyle/>
        <a:p>
          <a:r>
            <a:rPr lang="cs-CZ" dirty="0"/>
            <a:t>Jeden z nich pojede </a:t>
          </a:r>
          <a:r>
            <a:rPr lang="cs-CZ" b="1" dirty="0"/>
            <a:t>na chalupu</a:t>
          </a:r>
          <a:r>
            <a:rPr lang="cs-CZ" dirty="0"/>
            <a:t>, druhý </a:t>
          </a:r>
          <a:r>
            <a:rPr lang="cs-CZ" b="1" dirty="0"/>
            <a:t>k bratrovi</a:t>
          </a:r>
          <a:r>
            <a:rPr lang="cs-CZ" dirty="0"/>
            <a:t>,</a:t>
          </a:r>
          <a:br>
            <a:rPr lang="cs-CZ" dirty="0"/>
          </a:br>
          <a:r>
            <a:rPr lang="cs-CZ" dirty="0"/>
            <a:t>třetí </a:t>
          </a:r>
          <a:r>
            <a:rPr lang="cs-CZ" b="1" dirty="0"/>
            <a:t>k moři </a:t>
          </a:r>
          <a:r>
            <a:rPr lang="cs-CZ" dirty="0"/>
            <a:t>a čtvrtý </a:t>
          </a:r>
          <a:r>
            <a:rPr lang="cs-CZ" b="1" dirty="0"/>
            <a:t>na hory</a:t>
          </a:r>
          <a:r>
            <a:rPr lang="cs-CZ" dirty="0"/>
            <a:t>.</a:t>
          </a:r>
          <a:endParaRPr lang="en-US" dirty="0"/>
        </a:p>
      </dgm:t>
    </dgm:pt>
    <dgm:pt modelId="{9F5DA779-ED4A-414C-B615-EB3A479E0B66}" type="parTrans" cxnId="{5F83F7F4-CCFF-4FB5-BD7E-E6B2A1FDAF60}">
      <dgm:prSet/>
      <dgm:spPr/>
      <dgm:t>
        <a:bodyPr/>
        <a:lstStyle/>
        <a:p>
          <a:endParaRPr lang="en-US"/>
        </a:p>
      </dgm:t>
    </dgm:pt>
    <dgm:pt modelId="{2D097B80-2EB7-406B-AA61-83762D8BA3D7}" type="sibTrans" cxnId="{5F83F7F4-CCFF-4FB5-BD7E-E6B2A1FDAF60}">
      <dgm:prSet/>
      <dgm:spPr/>
      <dgm:t>
        <a:bodyPr/>
        <a:lstStyle/>
        <a:p>
          <a:endParaRPr lang="en-US"/>
        </a:p>
      </dgm:t>
    </dgm:pt>
    <dgm:pt modelId="{26A577DF-1D50-4AE5-9426-2B1C4ACE2409}">
      <dgm:prSet/>
      <dgm:spPr/>
      <dgm:t>
        <a:bodyPr/>
        <a:lstStyle/>
        <a:p>
          <a:r>
            <a:rPr lang="cs-CZ" b="1" dirty="0"/>
            <a:t>Co víme: </a:t>
          </a:r>
          <a:br>
            <a:rPr lang="cs-CZ" dirty="0"/>
          </a:br>
          <a:r>
            <a:rPr lang="cs-CZ" dirty="0"/>
            <a:t>Rudolf Nosek nepojede na hory ani k bratrovi.</a:t>
          </a:r>
          <a:br>
            <a:rPr lang="cs-CZ" dirty="0"/>
          </a:br>
          <a:r>
            <a:rPr lang="cs-CZ" dirty="0"/>
            <a:t>Rovněž Kamil, který se nejmenuje </a:t>
          </a:r>
          <a:r>
            <a:rPr lang="cs-CZ" dirty="0" err="1"/>
            <a:t>Klanický</a:t>
          </a:r>
          <a:r>
            <a:rPr lang="cs-CZ" dirty="0"/>
            <a:t>, se nechystá k bratrovi.</a:t>
          </a:r>
          <a:endParaRPr lang="en-US" dirty="0"/>
        </a:p>
      </dgm:t>
    </dgm:pt>
    <dgm:pt modelId="{5E0BF143-3390-4FEE-A1DE-4C85CF6AEDD2}" type="parTrans" cxnId="{582603A7-5822-428F-AD95-E40A6EAC355D}">
      <dgm:prSet/>
      <dgm:spPr/>
      <dgm:t>
        <a:bodyPr/>
        <a:lstStyle/>
        <a:p>
          <a:endParaRPr lang="en-US"/>
        </a:p>
      </dgm:t>
    </dgm:pt>
    <dgm:pt modelId="{2D994B0C-30F4-4427-8BFB-78B70A44DA6E}" type="sibTrans" cxnId="{582603A7-5822-428F-AD95-E40A6EAC355D}">
      <dgm:prSet/>
      <dgm:spPr/>
      <dgm:t>
        <a:bodyPr/>
        <a:lstStyle/>
        <a:p>
          <a:endParaRPr lang="en-US"/>
        </a:p>
      </dgm:t>
    </dgm:pt>
    <dgm:pt modelId="{9CCE6D01-DDA2-4B24-8DE9-C18252840D03}">
      <dgm:prSet/>
      <dgm:spPr/>
      <dgm:t>
        <a:bodyPr/>
        <a:lstStyle/>
        <a:p>
          <a:r>
            <a:rPr lang="cs-CZ"/>
            <a:t>Gabriel, který se nejmenuje Horák ani Klanický, jede k moři.</a:t>
          </a:r>
          <a:endParaRPr lang="en-US"/>
        </a:p>
      </dgm:t>
    </dgm:pt>
    <dgm:pt modelId="{57A373A5-19AD-400C-92FC-E86B1E3E06D8}" type="parTrans" cxnId="{27B13970-5C32-4F3E-B86E-6089D929B260}">
      <dgm:prSet/>
      <dgm:spPr/>
      <dgm:t>
        <a:bodyPr/>
        <a:lstStyle/>
        <a:p>
          <a:endParaRPr lang="en-US"/>
        </a:p>
      </dgm:t>
    </dgm:pt>
    <dgm:pt modelId="{83C3AF08-DE86-4DAA-92AC-8B5223FD3528}" type="sibTrans" cxnId="{27B13970-5C32-4F3E-B86E-6089D929B260}">
      <dgm:prSet/>
      <dgm:spPr/>
      <dgm:t>
        <a:bodyPr/>
        <a:lstStyle/>
        <a:p>
          <a:endParaRPr lang="en-US"/>
        </a:p>
      </dgm:t>
    </dgm:pt>
    <dgm:pt modelId="{D0FA8A5D-079A-46BF-88BC-7BB6D8A89730}" type="pres">
      <dgm:prSet presAssocID="{9DFB6F8C-58DB-45B1-B8D8-50843C94AE43}" presName="vert0" presStyleCnt="0">
        <dgm:presLayoutVars>
          <dgm:dir/>
          <dgm:animOne val="branch"/>
          <dgm:animLvl val="lvl"/>
        </dgm:presLayoutVars>
      </dgm:prSet>
      <dgm:spPr/>
    </dgm:pt>
    <dgm:pt modelId="{CAC12AC8-9913-4A59-AD79-907F7AD73E39}" type="pres">
      <dgm:prSet presAssocID="{C5AF154B-560D-4AC4-91D9-2F327F8ED9F1}" presName="thickLine" presStyleLbl="alignNode1" presStyleIdx="0" presStyleCnt="4"/>
      <dgm:spPr/>
    </dgm:pt>
    <dgm:pt modelId="{038C5B97-EDAE-4C56-B3B0-4EB3DEC076E8}" type="pres">
      <dgm:prSet presAssocID="{C5AF154B-560D-4AC4-91D9-2F327F8ED9F1}" presName="horz1" presStyleCnt="0"/>
      <dgm:spPr/>
    </dgm:pt>
    <dgm:pt modelId="{803A7917-CE4C-4C6A-A00F-C8EC0AF9A5A4}" type="pres">
      <dgm:prSet presAssocID="{C5AF154B-560D-4AC4-91D9-2F327F8ED9F1}" presName="tx1" presStyleLbl="revTx" presStyleIdx="0" presStyleCnt="4"/>
      <dgm:spPr/>
    </dgm:pt>
    <dgm:pt modelId="{B13D42DD-5C38-4B84-83F8-BA99B133ED89}" type="pres">
      <dgm:prSet presAssocID="{C5AF154B-560D-4AC4-91D9-2F327F8ED9F1}" presName="vert1" presStyleCnt="0"/>
      <dgm:spPr/>
    </dgm:pt>
    <dgm:pt modelId="{74853EBE-F4CE-4CDE-8B0F-E00F3D98EDCF}" type="pres">
      <dgm:prSet presAssocID="{752566B9-8C75-43D7-9395-41D86811B318}" presName="thickLine" presStyleLbl="alignNode1" presStyleIdx="1" presStyleCnt="4"/>
      <dgm:spPr/>
    </dgm:pt>
    <dgm:pt modelId="{BFC8B3B3-E3BA-4DD0-8A21-B17EF9C436BC}" type="pres">
      <dgm:prSet presAssocID="{752566B9-8C75-43D7-9395-41D86811B318}" presName="horz1" presStyleCnt="0"/>
      <dgm:spPr/>
    </dgm:pt>
    <dgm:pt modelId="{AE987052-13D8-472A-9608-C875F7782D01}" type="pres">
      <dgm:prSet presAssocID="{752566B9-8C75-43D7-9395-41D86811B318}" presName="tx1" presStyleLbl="revTx" presStyleIdx="1" presStyleCnt="4"/>
      <dgm:spPr/>
    </dgm:pt>
    <dgm:pt modelId="{5EF4F2F3-1D79-412C-A3AF-EEB26BF35270}" type="pres">
      <dgm:prSet presAssocID="{752566B9-8C75-43D7-9395-41D86811B318}" presName="vert1" presStyleCnt="0"/>
      <dgm:spPr/>
    </dgm:pt>
    <dgm:pt modelId="{66DDDF27-91FA-4140-BDEF-9DB38636DD5B}" type="pres">
      <dgm:prSet presAssocID="{26A577DF-1D50-4AE5-9426-2B1C4ACE2409}" presName="thickLine" presStyleLbl="alignNode1" presStyleIdx="2" presStyleCnt="4"/>
      <dgm:spPr/>
    </dgm:pt>
    <dgm:pt modelId="{4DA00A56-CCEC-4CF1-AA60-CFC856A8E283}" type="pres">
      <dgm:prSet presAssocID="{26A577DF-1D50-4AE5-9426-2B1C4ACE2409}" presName="horz1" presStyleCnt="0"/>
      <dgm:spPr/>
    </dgm:pt>
    <dgm:pt modelId="{8DCCAFC8-232C-45DE-9662-9FDE619A27D9}" type="pres">
      <dgm:prSet presAssocID="{26A577DF-1D50-4AE5-9426-2B1C4ACE2409}" presName="tx1" presStyleLbl="revTx" presStyleIdx="2" presStyleCnt="4"/>
      <dgm:spPr/>
    </dgm:pt>
    <dgm:pt modelId="{64CACAB9-C24B-4ABE-B15A-14911EF0EE1B}" type="pres">
      <dgm:prSet presAssocID="{26A577DF-1D50-4AE5-9426-2B1C4ACE2409}" presName="vert1" presStyleCnt="0"/>
      <dgm:spPr/>
    </dgm:pt>
    <dgm:pt modelId="{308E448D-2E2A-43DC-9A2A-3DCA1D702529}" type="pres">
      <dgm:prSet presAssocID="{9CCE6D01-DDA2-4B24-8DE9-C18252840D03}" presName="thickLine" presStyleLbl="alignNode1" presStyleIdx="3" presStyleCnt="4"/>
      <dgm:spPr/>
    </dgm:pt>
    <dgm:pt modelId="{5C5EB37B-B1CD-4095-AD42-47A25DB28487}" type="pres">
      <dgm:prSet presAssocID="{9CCE6D01-DDA2-4B24-8DE9-C18252840D03}" presName="horz1" presStyleCnt="0"/>
      <dgm:spPr/>
    </dgm:pt>
    <dgm:pt modelId="{E1D41E30-2183-48A3-9035-B3D70D486D93}" type="pres">
      <dgm:prSet presAssocID="{9CCE6D01-DDA2-4B24-8DE9-C18252840D03}" presName="tx1" presStyleLbl="revTx" presStyleIdx="3" presStyleCnt="4"/>
      <dgm:spPr/>
    </dgm:pt>
    <dgm:pt modelId="{1FD968DB-4581-49CA-A498-32D25900F785}" type="pres">
      <dgm:prSet presAssocID="{9CCE6D01-DDA2-4B24-8DE9-C18252840D03}" presName="vert1" presStyleCnt="0"/>
      <dgm:spPr/>
    </dgm:pt>
  </dgm:ptLst>
  <dgm:cxnLst>
    <dgm:cxn modelId="{C7C8451E-6DF3-49BE-8C6B-E79590513AFE}" srcId="{9DFB6F8C-58DB-45B1-B8D8-50843C94AE43}" destId="{C5AF154B-560D-4AC4-91D9-2F327F8ED9F1}" srcOrd="0" destOrd="0" parTransId="{DB5B23E2-7756-4F2F-92D9-12E69B122F75}" sibTransId="{07F5D4E3-68C5-479E-B4A8-4026AC5AC936}"/>
    <dgm:cxn modelId="{10198A2D-3235-42F8-9AA4-C8BD888D3EF2}" type="presOf" srcId="{26A577DF-1D50-4AE5-9426-2B1C4ACE2409}" destId="{8DCCAFC8-232C-45DE-9662-9FDE619A27D9}" srcOrd="0" destOrd="0" presId="urn:microsoft.com/office/officeart/2008/layout/LinedList"/>
    <dgm:cxn modelId="{ADDCDE6F-AB8C-4C8E-9C72-AC0C1CAE4EA0}" type="presOf" srcId="{752566B9-8C75-43D7-9395-41D86811B318}" destId="{AE987052-13D8-472A-9608-C875F7782D01}" srcOrd="0" destOrd="0" presId="urn:microsoft.com/office/officeart/2008/layout/LinedList"/>
    <dgm:cxn modelId="{27B13970-5C32-4F3E-B86E-6089D929B260}" srcId="{9DFB6F8C-58DB-45B1-B8D8-50843C94AE43}" destId="{9CCE6D01-DDA2-4B24-8DE9-C18252840D03}" srcOrd="3" destOrd="0" parTransId="{57A373A5-19AD-400C-92FC-E86B1E3E06D8}" sibTransId="{83C3AF08-DE86-4DAA-92AC-8B5223FD3528}"/>
    <dgm:cxn modelId="{BA506585-788A-4A96-9EB0-136B6B650F9C}" type="presOf" srcId="{C5AF154B-560D-4AC4-91D9-2F327F8ED9F1}" destId="{803A7917-CE4C-4C6A-A00F-C8EC0AF9A5A4}" srcOrd="0" destOrd="0" presId="urn:microsoft.com/office/officeart/2008/layout/LinedList"/>
    <dgm:cxn modelId="{F3202894-9C4C-401F-B675-A1A713B4249E}" type="presOf" srcId="{9CCE6D01-DDA2-4B24-8DE9-C18252840D03}" destId="{E1D41E30-2183-48A3-9035-B3D70D486D93}" srcOrd="0" destOrd="0" presId="urn:microsoft.com/office/officeart/2008/layout/LinedList"/>
    <dgm:cxn modelId="{582603A7-5822-428F-AD95-E40A6EAC355D}" srcId="{9DFB6F8C-58DB-45B1-B8D8-50843C94AE43}" destId="{26A577DF-1D50-4AE5-9426-2B1C4ACE2409}" srcOrd="2" destOrd="0" parTransId="{5E0BF143-3390-4FEE-A1DE-4C85CF6AEDD2}" sibTransId="{2D994B0C-30F4-4427-8BFB-78B70A44DA6E}"/>
    <dgm:cxn modelId="{5F83F7F4-CCFF-4FB5-BD7E-E6B2A1FDAF60}" srcId="{9DFB6F8C-58DB-45B1-B8D8-50843C94AE43}" destId="{752566B9-8C75-43D7-9395-41D86811B318}" srcOrd="1" destOrd="0" parTransId="{9F5DA779-ED4A-414C-B615-EB3A479E0B66}" sibTransId="{2D097B80-2EB7-406B-AA61-83762D8BA3D7}"/>
    <dgm:cxn modelId="{F6AD49FC-71B2-4381-B38F-4E2BD41EB07C}" type="presOf" srcId="{9DFB6F8C-58DB-45B1-B8D8-50843C94AE43}" destId="{D0FA8A5D-079A-46BF-88BC-7BB6D8A89730}" srcOrd="0" destOrd="0" presId="urn:microsoft.com/office/officeart/2008/layout/LinedList"/>
    <dgm:cxn modelId="{84892A9B-E77D-46B7-8169-4DF5A027FA84}" type="presParOf" srcId="{D0FA8A5D-079A-46BF-88BC-7BB6D8A89730}" destId="{CAC12AC8-9913-4A59-AD79-907F7AD73E39}" srcOrd="0" destOrd="0" presId="urn:microsoft.com/office/officeart/2008/layout/LinedList"/>
    <dgm:cxn modelId="{1BC83309-58C0-4FE0-A8D6-52345C7A976E}" type="presParOf" srcId="{D0FA8A5D-079A-46BF-88BC-7BB6D8A89730}" destId="{038C5B97-EDAE-4C56-B3B0-4EB3DEC076E8}" srcOrd="1" destOrd="0" presId="urn:microsoft.com/office/officeart/2008/layout/LinedList"/>
    <dgm:cxn modelId="{3F6D9D64-236B-49A2-97C4-3A15965A3CF3}" type="presParOf" srcId="{038C5B97-EDAE-4C56-B3B0-4EB3DEC076E8}" destId="{803A7917-CE4C-4C6A-A00F-C8EC0AF9A5A4}" srcOrd="0" destOrd="0" presId="urn:microsoft.com/office/officeart/2008/layout/LinedList"/>
    <dgm:cxn modelId="{F659038F-0B1E-4D4F-BFBF-88A1D4E5BD8B}" type="presParOf" srcId="{038C5B97-EDAE-4C56-B3B0-4EB3DEC076E8}" destId="{B13D42DD-5C38-4B84-83F8-BA99B133ED89}" srcOrd="1" destOrd="0" presId="urn:microsoft.com/office/officeart/2008/layout/LinedList"/>
    <dgm:cxn modelId="{1ADE8820-87B6-4278-92F3-4F8487340B7B}" type="presParOf" srcId="{D0FA8A5D-079A-46BF-88BC-7BB6D8A89730}" destId="{74853EBE-F4CE-4CDE-8B0F-E00F3D98EDCF}" srcOrd="2" destOrd="0" presId="urn:microsoft.com/office/officeart/2008/layout/LinedList"/>
    <dgm:cxn modelId="{62EEB04F-E7F1-472E-892A-1687939C285F}" type="presParOf" srcId="{D0FA8A5D-079A-46BF-88BC-7BB6D8A89730}" destId="{BFC8B3B3-E3BA-4DD0-8A21-B17EF9C436BC}" srcOrd="3" destOrd="0" presId="urn:microsoft.com/office/officeart/2008/layout/LinedList"/>
    <dgm:cxn modelId="{942EAFEB-494B-4607-BEF8-D34C2A30979C}" type="presParOf" srcId="{BFC8B3B3-E3BA-4DD0-8A21-B17EF9C436BC}" destId="{AE987052-13D8-472A-9608-C875F7782D01}" srcOrd="0" destOrd="0" presId="urn:microsoft.com/office/officeart/2008/layout/LinedList"/>
    <dgm:cxn modelId="{453BD6B8-69FF-475B-AD49-CE4BD20BC190}" type="presParOf" srcId="{BFC8B3B3-E3BA-4DD0-8A21-B17EF9C436BC}" destId="{5EF4F2F3-1D79-412C-A3AF-EEB26BF35270}" srcOrd="1" destOrd="0" presId="urn:microsoft.com/office/officeart/2008/layout/LinedList"/>
    <dgm:cxn modelId="{D8D2B633-0ADB-4BE1-901A-2C1E9BBABC18}" type="presParOf" srcId="{D0FA8A5D-079A-46BF-88BC-7BB6D8A89730}" destId="{66DDDF27-91FA-4140-BDEF-9DB38636DD5B}" srcOrd="4" destOrd="0" presId="urn:microsoft.com/office/officeart/2008/layout/LinedList"/>
    <dgm:cxn modelId="{4EFD38D5-CCC7-44F5-83CD-B8FE96BFEE6D}" type="presParOf" srcId="{D0FA8A5D-079A-46BF-88BC-7BB6D8A89730}" destId="{4DA00A56-CCEC-4CF1-AA60-CFC856A8E283}" srcOrd="5" destOrd="0" presId="urn:microsoft.com/office/officeart/2008/layout/LinedList"/>
    <dgm:cxn modelId="{3B952789-36F9-4A8E-BCB4-9141EF1416AB}" type="presParOf" srcId="{4DA00A56-CCEC-4CF1-AA60-CFC856A8E283}" destId="{8DCCAFC8-232C-45DE-9662-9FDE619A27D9}" srcOrd="0" destOrd="0" presId="urn:microsoft.com/office/officeart/2008/layout/LinedList"/>
    <dgm:cxn modelId="{725A13CF-E9AA-4244-8DF8-9D4F243969E9}" type="presParOf" srcId="{4DA00A56-CCEC-4CF1-AA60-CFC856A8E283}" destId="{64CACAB9-C24B-4ABE-B15A-14911EF0EE1B}" srcOrd="1" destOrd="0" presId="urn:microsoft.com/office/officeart/2008/layout/LinedList"/>
    <dgm:cxn modelId="{4AE6C4EF-05B8-456D-A644-550CAEA87ED6}" type="presParOf" srcId="{D0FA8A5D-079A-46BF-88BC-7BB6D8A89730}" destId="{308E448D-2E2A-43DC-9A2A-3DCA1D702529}" srcOrd="6" destOrd="0" presId="urn:microsoft.com/office/officeart/2008/layout/LinedList"/>
    <dgm:cxn modelId="{F5235624-0F0C-40F4-A168-CC702784A70F}" type="presParOf" srcId="{D0FA8A5D-079A-46BF-88BC-7BB6D8A89730}" destId="{5C5EB37B-B1CD-4095-AD42-47A25DB28487}" srcOrd="7" destOrd="0" presId="urn:microsoft.com/office/officeart/2008/layout/LinedList"/>
    <dgm:cxn modelId="{3E94FF9E-53E4-45FA-8CCF-8D7A50E92406}" type="presParOf" srcId="{5C5EB37B-B1CD-4095-AD42-47A25DB28487}" destId="{E1D41E30-2183-48A3-9035-B3D70D486D93}" srcOrd="0" destOrd="0" presId="urn:microsoft.com/office/officeart/2008/layout/LinedList"/>
    <dgm:cxn modelId="{7191F04E-2FC9-4D59-9212-99051B0AE4EF}" type="presParOf" srcId="{5C5EB37B-B1CD-4095-AD42-47A25DB28487}" destId="{1FD968DB-4581-49CA-A498-32D25900F785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CB4B8AE-824D-4EF2-B9A2-4A99592C0954}">
      <dsp:nvSpPr>
        <dsp:cNvPr id="0" name=""/>
        <dsp:cNvSpPr/>
      </dsp:nvSpPr>
      <dsp:spPr>
        <a:xfrm>
          <a:off x="2868" y="106321"/>
          <a:ext cx="2275984" cy="1365590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800" kern="1200" dirty="0"/>
            <a:t>výkupní cena odpovídá nákladům udržitelné produkce a zajišťuje důstojné živobytí.</a:t>
          </a:r>
          <a:endParaRPr lang="en-US" sz="1800" kern="1200" dirty="0"/>
        </a:p>
      </dsp:txBody>
      <dsp:txXfrm>
        <a:off x="2868" y="106321"/>
        <a:ext cx="2275984" cy="1365590"/>
      </dsp:txXfrm>
    </dsp:sp>
    <dsp:sp modelId="{697A1909-5C5E-4214-9265-1E07D771C6B1}">
      <dsp:nvSpPr>
        <dsp:cNvPr id="0" name=""/>
        <dsp:cNvSpPr/>
      </dsp:nvSpPr>
      <dsp:spPr>
        <a:xfrm>
          <a:off x="2506451" y="106321"/>
          <a:ext cx="2275984" cy="1365590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800" kern="1200"/>
            <a:t>dlouhodobé obchodní vztahy</a:t>
          </a:r>
          <a:endParaRPr lang="en-US" sz="1800" kern="1200"/>
        </a:p>
      </dsp:txBody>
      <dsp:txXfrm>
        <a:off x="2506451" y="106321"/>
        <a:ext cx="2275984" cy="1365590"/>
      </dsp:txXfrm>
    </dsp:sp>
    <dsp:sp modelId="{DF6E3D13-7B2B-47BA-A8DA-0092E4A6266E}">
      <dsp:nvSpPr>
        <dsp:cNvPr id="0" name=""/>
        <dsp:cNvSpPr/>
      </dsp:nvSpPr>
      <dsp:spPr>
        <a:xfrm>
          <a:off x="5010034" y="106321"/>
          <a:ext cx="2275984" cy="1365590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800" kern="1200"/>
            <a:t>dodržování úmluv Mezinárodní organizace práce (ILO)</a:t>
          </a:r>
          <a:endParaRPr lang="en-US" sz="1800" kern="1200"/>
        </a:p>
      </dsp:txBody>
      <dsp:txXfrm>
        <a:off x="5010034" y="106321"/>
        <a:ext cx="2275984" cy="1365590"/>
      </dsp:txXfrm>
    </dsp:sp>
    <dsp:sp modelId="{F7C10D4B-A950-47EA-BC66-F6C66217333F}">
      <dsp:nvSpPr>
        <dsp:cNvPr id="0" name=""/>
        <dsp:cNvSpPr/>
      </dsp:nvSpPr>
      <dsp:spPr>
        <a:xfrm>
          <a:off x="7513617" y="106321"/>
          <a:ext cx="2275984" cy="1365590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800" kern="1200"/>
            <a:t>zákaz nucené a dětské práce</a:t>
          </a:r>
          <a:endParaRPr lang="en-US" sz="1800" kern="1200"/>
        </a:p>
      </dsp:txBody>
      <dsp:txXfrm>
        <a:off x="7513617" y="106321"/>
        <a:ext cx="2275984" cy="1365590"/>
      </dsp:txXfrm>
    </dsp:sp>
    <dsp:sp modelId="{7567459B-C8DC-4B8A-B821-12D4BC788C18}">
      <dsp:nvSpPr>
        <dsp:cNvPr id="0" name=""/>
        <dsp:cNvSpPr/>
      </dsp:nvSpPr>
      <dsp:spPr>
        <a:xfrm>
          <a:off x="2868" y="1699510"/>
          <a:ext cx="2275984" cy="1365590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800" kern="1200"/>
            <a:t>dlouhodobě udržitelný rozvoj místních komunit</a:t>
          </a:r>
          <a:endParaRPr lang="en-US" sz="1800" kern="1200"/>
        </a:p>
      </dsp:txBody>
      <dsp:txXfrm>
        <a:off x="2868" y="1699510"/>
        <a:ext cx="2275984" cy="1365590"/>
      </dsp:txXfrm>
    </dsp:sp>
    <dsp:sp modelId="{D3F5A305-CD2A-420F-8164-4FCAC9A9EF7D}">
      <dsp:nvSpPr>
        <dsp:cNvPr id="0" name=""/>
        <dsp:cNvSpPr/>
      </dsp:nvSpPr>
      <dsp:spPr>
        <a:xfrm>
          <a:off x="2506451" y="1699510"/>
          <a:ext cx="2275984" cy="1365590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800" kern="1200"/>
            <a:t>kontrolované využívání pesticidů a další zemědělské chemie</a:t>
          </a:r>
          <a:endParaRPr lang="en-US" sz="1800" kern="1200"/>
        </a:p>
      </dsp:txBody>
      <dsp:txXfrm>
        <a:off x="2506451" y="1699510"/>
        <a:ext cx="2275984" cy="1365590"/>
      </dsp:txXfrm>
    </dsp:sp>
    <dsp:sp modelId="{EA6F97AC-43DA-422E-98FD-1B5432915B21}">
      <dsp:nvSpPr>
        <dsp:cNvPr id="0" name=""/>
        <dsp:cNvSpPr/>
      </dsp:nvSpPr>
      <dsp:spPr>
        <a:xfrm>
          <a:off x="5010034" y="1699510"/>
          <a:ext cx="2275984" cy="1365590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800" kern="1200"/>
            <a:t>zákaz využívání geneticky modifikovaných plodin</a:t>
          </a:r>
          <a:endParaRPr lang="en-US" sz="1800" kern="1200"/>
        </a:p>
      </dsp:txBody>
      <dsp:txXfrm>
        <a:off x="5010034" y="1699510"/>
        <a:ext cx="2275984" cy="1365590"/>
      </dsp:txXfrm>
    </dsp:sp>
    <dsp:sp modelId="{8BA02E19-E4A3-4AD0-9730-9001C35E79CC}">
      <dsp:nvSpPr>
        <dsp:cNvPr id="0" name=""/>
        <dsp:cNvSpPr/>
      </dsp:nvSpPr>
      <dsp:spPr>
        <a:xfrm>
          <a:off x="7513617" y="1699510"/>
          <a:ext cx="2275984" cy="1365590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800" kern="1200"/>
            <a:t>šetrnější přístup k využívání přírodních zdrojů</a:t>
          </a:r>
          <a:endParaRPr lang="en-US" sz="1800" kern="1200"/>
        </a:p>
      </dsp:txBody>
      <dsp:txXfrm>
        <a:off x="7513617" y="1699510"/>
        <a:ext cx="2275984" cy="136559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9123A8-38B2-4D68-9378-A0C8EC5AFCB2}">
      <dsp:nvSpPr>
        <dsp:cNvPr id="0" name=""/>
        <dsp:cNvSpPr/>
      </dsp:nvSpPr>
      <dsp:spPr>
        <a:xfrm>
          <a:off x="0" y="134765"/>
          <a:ext cx="6270029" cy="1164771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100" b="1" i="1" kern="1200" dirty="0"/>
            <a:t>Cestovní kelímky na kávu a čaj s sebou</a:t>
          </a:r>
          <a:endParaRPr lang="en-US" sz="2100" kern="1200" dirty="0"/>
        </a:p>
      </dsp:txBody>
      <dsp:txXfrm>
        <a:off x="56859" y="191624"/>
        <a:ext cx="6156311" cy="1051053"/>
      </dsp:txXfrm>
    </dsp:sp>
    <dsp:sp modelId="{33971FB4-A424-446C-AEE7-70C1432E1E74}">
      <dsp:nvSpPr>
        <dsp:cNvPr id="0" name=""/>
        <dsp:cNvSpPr/>
      </dsp:nvSpPr>
      <dsp:spPr>
        <a:xfrm>
          <a:off x="0" y="1360016"/>
          <a:ext cx="6270029" cy="1164771"/>
        </a:xfrm>
        <a:prstGeom prst="roundRect">
          <a:avLst/>
        </a:prstGeom>
        <a:solidFill>
          <a:schemeClr val="accent2">
            <a:hueOff val="-363841"/>
            <a:satOff val="-20982"/>
            <a:lumOff val="215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100" b="1" i="1" kern="1200"/>
            <a:t>Zdravé plastové láhve</a:t>
          </a:r>
          <a:r>
            <a:rPr lang="cs-CZ" sz="2100" b="1" kern="1200"/>
            <a:t>  - </a:t>
          </a:r>
          <a:r>
            <a:rPr lang="cs-CZ" sz="2100" b="1" i="1" kern="1200"/>
            <a:t>BPA free</a:t>
          </a:r>
          <a:endParaRPr lang="en-US" sz="2100" kern="1200"/>
        </a:p>
      </dsp:txBody>
      <dsp:txXfrm>
        <a:off x="56859" y="1416875"/>
        <a:ext cx="6156311" cy="1051053"/>
      </dsp:txXfrm>
    </dsp:sp>
    <dsp:sp modelId="{875AF800-1964-4F46-B591-3CC08208C19B}">
      <dsp:nvSpPr>
        <dsp:cNvPr id="0" name=""/>
        <dsp:cNvSpPr/>
      </dsp:nvSpPr>
      <dsp:spPr>
        <a:xfrm>
          <a:off x="0" y="2585268"/>
          <a:ext cx="6270029" cy="1164771"/>
        </a:xfrm>
        <a:prstGeom prst="roundRect">
          <a:avLst/>
        </a:prstGeom>
        <a:solidFill>
          <a:schemeClr val="accent2">
            <a:hueOff val="-727682"/>
            <a:satOff val="-41964"/>
            <a:lumOff val="431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100" b="1" i="1" kern="1200"/>
            <a:t>Kompostovatelné a rozložitelné sáčky a pytlíky (bioplastové pytlíky)</a:t>
          </a:r>
          <a:br>
            <a:rPr lang="cs-CZ" sz="2100" b="1" i="1" kern="1200"/>
          </a:br>
          <a:endParaRPr lang="en-US" sz="2100" kern="1200"/>
        </a:p>
      </dsp:txBody>
      <dsp:txXfrm>
        <a:off x="56859" y="2642127"/>
        <a:ext cx="6156311" cy="1051053"/>
      </dsp:txXfrm>
    </dsp:sp>
    <dsp:sp modelId="{12C1CF0D-F6CF-4A2B-9FA3-E0053548D013}">
      <dsp:nvSpPr>
        <dsp:cNvPr id="0" name=""/>
        <dsp:cNvSpPr/>
      </dsp:nvSpPr>
      <dsp:spPr>
        <a:xfrm>
          <a:off x="0" y="3810519"/>
          <a:ext cx="6270029" cy="1164771"/>
        </a:xfrm>
        <a:prstGeom prst="roundRect">
          <a:avLst/>
        </a:prstGeom>
        <a:solidFill>
          <a:schemeClr val="accent2">
            <a:hueOff val="-1091522"/>
            <a:satOff val="-62946"/>
            <a:lumOff val="647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100" b="1" i="1" kern="1200"/>
            <a:t>Ubrousek na svačinu</a:t>
          </a:r>
          <a:endParaRPr lang="en-US" sz="2100" kern="1200"/>
        </a:p>
      </dsp:txBody>
      <dsp:txXfrm>
        <a:off x="56859" y="3867378"/>
        <a:ext cx="6156311" cy="1051053"/>
      </dsp:txXfrm>
    </dsp:sp>
    <dsp:sp modelId="{98D42365-B63C-4912-BB5E-EB11355BDA18}">
      <dsp:nvSpPr>
        <dsp:cNvPr id="0" name=""/>
        <dsp:cNvSpPr/>
      </dsp:nvSpPr>
      <dsp:spPr>
        <a:xfrm>
          <a:off x="0" y="5035771"/>
          <a:ext cx="6270029" cy="1164771"/>
        </a:xfrm>
        <a:prstGeom prst="roundRect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100" b="1" i="1" kern="1200"/>
            <a:t>Včelobal</a:t>
          </a:r>
          <a:endParaRPr lang="en-US" sz="2100" kern="1200"/>
        </a:p>
      </dsp:txBody>
      <dsp:txXfrm>
        <a:off x="56859" y="5092630"/>
        <a:ext cx="6156311" cy="105105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E691C4-CF95-4B57-98F4-EB0DA33C3E78}">
      <dsp:nvSpPr>
        <dsp:cNvPr id="0" name=""/>
        <dsp:cNvSpPr/>
      </dsp:nvSpPr>
      <dsp:spPr>
        <a:xfrm>
          <a:off x="0" y="58373"/>
          <a:ext cx="6263640" cy="264069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marL="0" lvl="0" indent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3700" kern="1200" dirty="0"/>
            <a:t>Kamarád se chystá tábořit do přírody a nechce se přitom podílet na znečišťování životního prostředí.</a:t>
          </a:r>
          <a:endParaRPr lang="en-US" sz="3700" kern="1200" dirty="0"/>
        </a:p>
      </dsp:txBody>
      <dsp:txXfrm>
        <a:off x="128908" y="187281"/>
        <a:ext cx="6005824" cy="2382874"/>
      </dsp:txXfrm>
    </dsp:sp>
    <dsp:sp modelId="{5FA5169D-1592-4C15-937F-0FDDF78BC22A}">
      <dsp:nvSpPr>
        <dsp:cNvPr id="0" name=""/>
        <dsp:cNvSpPr/>
      </dsp:nvSpPr>
      <dsp:spPr>
        <a:xfrm>
          <a:off x="0" y="2805623"/>
          <a:ext cx="6263640" cy="2640690"/>
        </a:xfrm>
        <a:prstGeom prst="roundRect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marL="0" lvl="0" indent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3700" kern="1200"/>
            <a:t>Poradíš mu, jaké kosmetické přípravky by měl používat? </a:t>
          </a:r>
          <a:endParaRPr lang="en-US" sz="3700" kern="1200"/>
        </a:p>
      </dsp:txBody>
      <dsp:txXfrm>
        <a:off x="128908" y="2934531"/>
        <a:ext cx="6005824" cy="238287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CD4C2D-D419-408B-8973-218368703F2F}">
      <dsp:nvSpPr>
        <dsp:cNvPr id="0" name=""/>
        <dsp:cNvSpPr/>
      </dsp:nvSpPr>
      <dsp:spPr>
        <a:xfrm>
          <a:off x="0" y="4300"/>
          <a:ext cx="6263640" cy="916014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2086D19-BDF1-4067-AC7A-6D32416AA829}">
      <dsp:nvSpPr>
        <dsp:cNvPr id="0" name=""/>
        <dsp:cNvSpPr/>
      </dsp:nvSpPr>
      <dsp:spPr>
        <a:xfrm>
          <a:off x="277094" y="210403"/>
          <a:ext cx="503807" cy="503807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248782A-20FA-48F3-8895-BF933239A5E9}">
      <dsp:nvSpPr>
        <dsp:cNvPr id="0" name=""/>
        <dsp:cNvSpPr/>
      </dsp:nvSpPr>
      <dsp:spPr>
        <a:xfrm>
          <a:off x="1057996" y="4300"/>
          <a:ext cx="5205643" cy="9160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945" tIns="96945" rIns="96945" bIns="96945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900" b="1" kern="1200" dirty="0" err="1"/>
            <a:t>Refuse</a:t>
          </a:r>
          <a:r>
            <a:rPr lang="cs-CZ" sz="1900" b="1" kern="1200" dirty="0"/>
            <a:t> – Zamítnout (co nepotřebuj</a:t>
          </a:r>
          <a:r>
            <a:rPr lang="cs-CZ" sz="1900" kern="1200" dirty="0"/>
            <a:t>eme)</a:t>
          </a:r>
          <a:endParaRPr lang="en-US" sz="1900" kern="1200" dirty="0"/>
        </a:p>
      </dsp:txBody>
      <dsp:txXfrm>
        <a:off x="1057996" y="4300"/>
        <a:ext cx="5205643" cy="916014"/>
      </dsp:txXfrm>
    </dsp:sp>
    <dsp:sp modelId="{E2EEE945-143F-4E08-9E0D-EF118BA084CE}">
      <dsp:nvSpPr>
        <dsp:cNvPr id="0" name=""/>
        <dsp:cNvSpPr/>
      </dsp:nvSpPr>
      <dsp:spPr>
        <a:xfrm>
          <a:off x="0" y="1162197"/>
          <a:ext cx="6263640" cy="916014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F135D2F-5B8F-4C34-BFBF-8ACA31ED4FFA}">
      <dsp:nvSpPr>
        <dsp:cNvPr id="0" name=""/>
        <dsp:cNvSpPr/>
      </dsp:nvSpPr>
      <dsp:spPr>
        <a:xfrm>
          <a:off x="277094" y="1355421"/>
          <a:ext cx="503807" cy="503807"/>
        </a:xfrm>
        <a:prstGeom prst="rect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212EA70-459B-4AA2-BCCE-7AA7FECB6690}">
      <dsp:nvSpPr>
        <dsp:cNvPr id="0" name=""/>
        <dsp:cNvSpPr/>
      </dsp:nvSpPr>
      <dsp:spPr>
        <a:xfrm>
          <a:off x="1057996" y="1149318"/>
          <a:ext cx="5205643" cy="9160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945" tIns="96945" rIns="96945" bIns="96945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900" b="1" kern="1200" dirty="0" err="1"/>
            <a:t>Reduce</a:t>
          </a:r>
          <a:r>
            <a:rPr lang="cs-CZ" sz="1900" b="1" kern="1200" dirty="0"/>
            <a:t> – Zredukovat (co potřebujeme a nemůžeme zamítnout)</a:t>
          </a:r>
          <a:endParaRPr lang="en-US" sz="1900" b="1" kern="1200" dirty="0"/>
        </a:p>
      </dsp:txBody>
      <dsp:txXfrm>
        <a:off x="1057996" y="1149318"/>
        <a:ext cx="5205643" cy="916014"/>
      </dsp:txXfrm>
    </dsp:sp>
    <dsp:sp modelId="{762893D1-AAEE-4872-A8BC-05049FDE25F9}">
      <dsp:nvSpPr>
        <dsp:cNvPr id="0" name=""/>
        <dsp:cNvSpPr/>
      </dsp:nvSpPr>
      <dsp:spPr>
        <a:xfrm>
          <a:off x="0" y="2294336"/>
          <a:ext cx="6263640" cy="916014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4B47B65-CC8A-4471-9EB0-9BA4A87B75D6}">
      <dsp:nvSpPr>
        <dsp:cNvPr id="0" name=""/>
        <dsp:cNvSpPr/>
      </dsp:nvSpPr>
      <dsp:spPr>
        <a:xfrm>
          <a:off x="277094" y="2500440"/>
          <a:ext cx="503807" cy="503807"/>
        </a:xfrm>
        <a:prstGeom prst="rect">
          <a:avLst/>
        </a:prstGeom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DBC2EEF-AC87-4879-9B27-EA4FEEF26ADF}">
      <dsp:nvSpPr>
        <dsp:cNvPr id="0" name=""/>
        <dsp:cNvSpPr/>
      </dsp:nvSpPr>
      <dsp:spPr>
        <a:xfrm>
          <a:off x="1057996" y="2294336"/>
          <a:ext cx="5205643" cy="9160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945" tIns="96945" rIns="96945" bIns="96945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900" b="1" kern="1200" dirty="0" err="1"/>
            <a:t>Reuse</a:t>
          </a:r>
          <a:r>
            <a:rPr lang="cs-CZ" sz="1900" b="1" kern="1200" dirty="0"/>
            <a:t> – Zužitkovat (co spotřebováváme a nemůžeme zamítnout nebo zredukovat)</a:t>
          </a:r>
          <a:endParaRPr lang="en-US" sz="1900" b="1" kern="1200" dirty="0"/>
        </a:p>
      </dsp:txBody>
      <dsp:txXfrm>
        <a:off x="1057996" y="2294336"/>
        <a:ext cx="5205643" cy="916014"/>
      </dsp:txXfrm>
    </dsp:sp>
    <dsp:sp modelId="{4CA396A9-EAB3-4EBE-BC70-82BAE4D6A500}">
      <dsp:nvSpPr>
        <dsp:cNvPr id="0" name=""/>
        <dsp:cNvSpPr/>
      </dsp:nvSpPr>
      <dsp:spPr>
        <a:xfrm>
          <a:off x="0" y="3439354"/>
          <a:ext cx="6263640" cy="916014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379139E-C0EC-4F73-955F-9AC01F4B2824}">
      <dsp:nvSpPr>
        <dsp:cNvPr id="0" name=""/>
        <dsp:cNvSpPr/>
      </dsp:nvSpPr>
      <dsp:spPr>
        <a:xfrm>
          <a:off x="277094" y="3645458"/>
          <a:ext cx="503807" cy="503807"/>
        </a:xfrm>
        <a:prstGeom prst="rect">
          <a:avLst/>
        </a:prstGeom>
        <a:blipFill>
          <a:blip xmlns:r="http://schemas.openxmlformats.org/officeDocument/2006/relationships"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B09748E-3AED-4CAA-AC74-9C6D4EC63B75}">
      <dsp:nvSpPr>
        <dsp:cNvPr id="0" name=""/>
        <dsp:cNvSpPr/>
      </dsp:nvSpPr>
      <dsp:spPr>
        <a:xfrm>
          <a:off x="1057996" y="3439354"/>
          <a:ext cx="5205643" cy="9160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945" tIns="96945" rIns="96945" bIns="96945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900" b="1" kern="1200" dirty="0" err="1"/>
            <a:t>Recycle</a:t>
          </a:r>
          <a:r>
            <a:rPr lang="cs-CZ" sz="1900" b="1" kern="1200" dirty="0"/>
            <a:t> – </a:t>
          </a:r>
          <a:r>
            <a:rPr lang="cs-CZ" sz="1900" b="1" kern="1200" dirty="0" err="1"/>
            <a:t>Zrecyklovat</a:t>
          </a:r>
          <a:r>
            <a:rPr lang="cs-CZ" sz="1900" b="1" kern="1200" dirty="0"/>
            <a:t> (co nemůžeme zamítnout, zredukovat, nebo zužitkovat)</a:t>
          </a:r>
          <a:endParaRPr lang="en-US" sz="1900" b="1" kern="1200" dirty="0"/>
        </a:p>
      </dsp:txBody>
      <dsp:txXfrm>
        <a:off x="1057996" y="3439354"/>
        <a:ext cx="5205643" cy="916014"/>
      </dsp:txXfrm>
    </dsp:sp>
    <dsp:sp modelId="{D71D9F15-B966-4041-8415-1352C33113DB}">
      <dsp:nvSpPr>
        <dsp:cNvPr id="0" name=""/>
        <dsp:cNvSpPr/>
      </dsp:nvSpPr>
      <dsp:spPr>
        <a:xfrm>
          <a:off x="0" y="4558614"/>
          <a:ext cx="6263640" cy="916014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445BC1E-E089-4B5D-A9B7-184B62F608A8}">
      <dsp:nvSpPr>
        <dsp:cNvPr id="0" name=""/>
        <dsp:cNvSpPr/>
      </dsp:nvSpPr>
      <dsp:spPr>
        <a:xfrm>
          <a:off x="277094" y="4790476"/>
          <a:ext cx="503807" cy="503807"/>
        </a:xfrm>
        <a:prstGeom prst="rect">
          <a:avLst/>
        </a:prstGeom>
        <a:blipFill>
          <a:blip xmlns:r="http://schemas.openxmlformats.org/officeDocument/2006/relationships"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D671463-BDF3-4A1F-AC49-7008F6C11FC7}">
      <dsp:nvSpPr>
        <dsp:cNvPr id="0" name=""/>
        <dsp:cNvSpPr/>
      </dsp:nvSpPr>
      <dsp:spPr>
        <a:xfrm>
          <a:off x="1057996" y="4584372"/>
          <a:ext cx="5205643" cy="9160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945" tIns="96945" rIns="96945" bIns="96945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900" b="1" kern="1200" dirty="0"/>
            <a:t>Rot – Zkompostovat (zbytek</a:t>
          </a:r>
          <a:r>
            <a:rPr lang="cs-CZ" sz="1900" kern="1200" dirty="0"/>
            <a:t>)</a:t>
          </a:r>
          <a:endParaRPr lang="en-US" sz="1900" kern="1200" dirty="0"/>
        </a:p>
      </dsp:txBody>
      <dsp:txXfrm>
        <a:off x="1057996" y="4584372"/>
        <a:ext cx="5205643" cy="91601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140800-7DF7-4EBE-B846-04FE2749F33D}">
      <dsp:nvSpPr>
        <dsp:cNvPr id="0" name=""/>
        <dsp:cNvSpPr/>
      </dsp:nvSpPr>
      <dsp:spPr>
        <a:xfrm>
          <a:off x="0" y="2124"/>
          <a:ext cx="10515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5392FA8-DEE4-4346-B6A9-624C6B96BC8B}">
      <dsp:nvSpPr>
        <dsp:cNvPr id="0" name=""/>
        <dsp:cNvSpPr/>
      </dsp:nvSpPr>
      <dsp:spPr>
        <a:xfrm>
          <a:off x="0" y="2124"/>
          <a:ext cx="10515600" cy="14490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t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900" b="1" kern="1200" dirty="0"/>
            <a:t>Zvažujeme: </a:t>
          </a:r>
          <a:r>
            <a:rPr lang="cs-CZ" sz="2900" kern="1200" dirty="0"/>
            <a:t>vzdálenost, cenu, dostupnost jinými dopravními prostředky, ekologické hledisko</a:t>
          </a:r>
          <a:endParaRPr lang="en-US" sz="2900" kern="1200" dirty="0"/>
        </a:p>
      </dsp:txBody>
      <dsp:txXfrm>
        <a:off x="0" y="2124"/>
        <a:ext cx="10515600" cy="1449029"/>
      </dsp:txXfrm>
    </dsp:sp>
    <dsp:sp modelId="{278FE298-2BA8-40BE-B0B1-66023004AB1A}">
      <dsp:nvSpPr>
        <dsp:cNvPr id="0" name=""/>
        <dsp:cNvSpPr/>
      </dsp:nvSpPr>
      <dsp:spPr>
        <a:xfrm>
          <a:off x="0" y="1451154"/>
          <a:ext cx="10515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7060088-C535-4E49-A7BC-298C2B02177F}">
      <dsp:nvSpPr>
        <dsp:cNvPr id="0" name=""/>
        <dsp:cNvSpPr/>
      </dsp:nvSpPr>
      <dsp:spPr>
        <a:xfrm>
          <a:off x="0" y="1451154"/>
          <a:ext cx="10515600" cy="14490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t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900" b="1" kern="1200" dirty="0"/>
            <a:t>Výhody: </a:t>
          </a:r>
          <a:r>
            <a:rPr lang="cs-CZ" sz="2900" kern="1200" dirty="0"/>
            <a:t>rychlost, spolehlivost, bezpečnost, frekvence spojů, minimální vlivy počasí, pohodlná</a:t>
          </a:r>
          <a:endParaRPr lang="en-US" sz="2900" kern="1200" dirty="0"/>
        </a:p>
      </dsp:txBody>
      <dsp:txXfrm>
        <a:off x="0" y="1451154"/>
        <a:ext cx="10515600" cy="1449029"/>
      </dsp:txXfrm>
    </dsp:sp>
    <dsp:sp modelId="{997704DE-7EE0-427E-AD03-60ADAC69DC16}">
      <dsp:nvSpPr>
        <dsp:cNvPr id="0" name=""/>
        <dsp:cNvSpPr/>
      </dsp:nvSpPr>
      <dsp:spPr>
        <a:xfrm>
          <a:off x="0" y="2900183"/>
          <a:ext cx="10515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4C49BBB-D5AF-4369-9D40-6F468E728C22}">
      <dsp:nvSpPr>
        <dsp:cNvPr id="0" name=""/>
        <dsp:cNvSpPr/>
      </dsp:nvSpPr>
      <dsp:spPr>
        <a:xfrm>
          <a:off x="0" y="2900183"/>
          <a:ext cx="10515600" cy="14490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t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900" b="1" kern="1200" dirty="0"/>
            <a:t>Nevýhody: </a:t>
          </a:r>
          <a:r>
            <a:rPr lang="cs-CZ" sz="2900" kern="1200" dirty="0"/>
            <a:t>ekologická zátěž, náklady, náklady na stavbu letišť, potřeba množství kvalifikovaných zaměstnanců, nutnost kombinace s dalším druhem dopravy</a:t>
          </a:r>
          <a:endParaRPr lang="en-US" sz="2900" kern="1200" dirty="0"/>
        </a:p>
      </dsp:txBody>
      <dsp:txXfrm>
        <a:off x="0" y="2900183"/>
        <a:ext cx="10515600" cy="144902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C12AC8-9913-4A59-AD79-907F7AD73E39}">
      <dsp:nvSpPr>
        <dsp:cNvPr id="0" name=""/>
        <dsp:cNvSpPr/>
      </dsp:nvSpPr>
      <dsp:spPr>
        <a:xfrm>
          <a:off x="0" y="0"/>
          <a:ext cx="6263640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03A7917-CE4C-4C6A-A00F-C8EC0AF9A5A4}">
      <dsp:nvSpPr>
        <dsp:cNvPr id="0" name=""/>
        <dsp:cNvSpPr/>
      </dsp:nvSpPr>
      <dsp:spPr>
        <a:xfrm>
          <a:off x="0" y="0"/>
          <a:ext cx="6263640" cy="13761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100" b="1" kern="1200" dirty="0"/>
            <a:t>Rudolf, Gabriel, Kamil a Antonín</a:t>
          </a:r>
          <a:br>
            <a:rPr lang="cs-CZ" sz="2100" kern="1200" dirty="0"/>
          </a:br>
          <a:r>
            <a:rPr lang="cs-CZ" sz="2100" kern="1200" dirty="0"/>
            <a:t>(jejich příjmení, o kterých zatím nevíme, komu patří, jsou: </a:t>
          </a:r>
          <a:r>
            <a:rPr lang="cs-CZ" sz="2100" b="1" kern="1200" dirty="0" err="1"/>
            <a:t>Klanický</a:t>
          </a:r>
          <a:r>
            <a:rPr lang="cs-CZ" sz="2100" b="1" kern="1200" dirty="0"/>
            <a:t>, Nosek, Svoboda a Horák</a:t>
          </a:r>
          <a:r>
            <a:rPr lang="cs-CZ" sz="2100" kern="1200" dirty="0"/>
            <a:t>)</a:t>
          </a:r>
          <a:br>
            <a:rPr lang="cs-CZ" sz="2100" kern="1200" dirty="0"/>
          </a:br>
          <a:r>
            <a:rPr lang="cs-CZ" sz="2100" kern="1200" dirty="0"/>
            <a:t>si povídali, co budou dělat v době dovolené.</a:t>
          </a:r>
          <a:endParaRPr lang="en-US" sz="2100" kern="1200" dirty="0"/>
        </a:p>
      </dsp:txBody>
      <dsp:txXfrm>
        <a:off x="0" y="0"/>
        <a:ext cx="6263640" cy="1376171"/>
      </dsp:txXfrm>
    </dsp:sp>
    <dsp:sp modelId="{74853EBE-F4CE-4CDE-8B0F-E00F3D98EDCF}">
      <dsp:nvSpPr>
        <dsp:cNvPr id="0" name=""/>
        <dsp:cNvSpPr/>
      </dsp:nvSpPr>
      <dsp:spPr>
        <a:xfrm>
          <a:off x="0" y="1376171"/>
          <a:ext cx="6263640" cy="0"/>
        </a:xfrm>
        <a:prstGeom prst="line">
          <a:avLst/>
        </a:prstGeom>
        <a:solidFill>
          <a:schemeClr val="accent5">
            <a:hueOff val="-2451115"/>
            <a:satOff val="-3409"/>
            <a:lumOff val="-1307"/>
            <a:alphaOff val="0"/>
          </a:schemeClr>
        </a:solidFill>
        <a:ln w="12700" cap="flat" cmpd="sng" algn="ctr">
          <a:solidFill>
            <a:schemeClr val="accent5">
              <a:hueOff val="-2451115"/>
              <a:satOff val="-3409"/>
              <a:lumOff val="-130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E987052-13D8-472A-9608-C875F7782D01}">
      <dsp:nvSpPr>
        <dsp:cNvPr id="0" name=""/>
        <dsp:cNvSpPr/>
      </dsp:nvSpPr>
      <dsp:spPr>
        <a:xfrm>
          <a:off x="0" y="1376171"/>
          <a:ext cx="6263640" cy="13761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100" kern="1200" dirty="0"/>
            <a:t>Jeden z nich pojede </a:t>
          </a:r>
          <a:r>
            <a:rPr lang="cs-CZ" sz="2100" b="1" kern="1200" dirty="0"/>
            <a:t>na chalupu</a:t>
          </a:r>
          <a:r>
            <a:rPr lang="cs-CZ" sz="2100" kern="1200" dirty="0"/>
            <a:t>, druhý </a:t>
          </a:r>
          <a:r>
            <a:rPr lang="cs-CZ" sz="2100" b="1" kern="1200" dirty="0"/>
            <a:t>k bratrovi</a:t>
          </a:r>
          <a:r>
            <a:rPr lang="cs-CZ" sz="2100" kern="1200" dirty="0"/>
            <a:t>,</a:t>
          </a:r>
          <a:br>
            <a:rPr lang="cs-CZ" sz="2100" kern="1200" dirty="0"/>
          </a:br>
          <a:r>
            <a:rPr lang="cs-CZ" sz="2100" kern="1200" dirty="0"/>
            <a:t>třetí </a:t>
          </a:r>
          <a:r>
            <a:rPr lang="cs-CZ" sz="2100" b="1" kern="1200" dirty="0"/>
            <a:t>k moři </a:t>
          </a:r>
          <a:r>
            <a:rPr lang="cs-CZ" sz="2100" kern="1200" dirty="0"/>
            <a:t>a čtvrtý </a:t>
          </a:r>
          <a:r>
            <a:rPr lang="cs-CZ" sz="2100" b="1" kern="1200" dirty="0"/>
            <a:t>na hory</a:t>
          </a:r>
          <a:r>
            <a:rPr lang="cs-CZ" sz="2100" kern="1200" dirty="0"/>
            <a:t>.</a:t>
          </a:r>
          <a:endParaRPr lang="en-US" sz="2100" kern="1200" dirty="0"/>
        </a:p>
      </dsp:txBody>
      <dsp:txXfrm>
        <a:off x="0" y="1376171"/>
        <a:ext cx="6263640" cy="1376171"/>
      </dsp:txXfrm>
    </dsp:sp>
    <dsp:sp modelId="{66DDDF27-91FA-4140-BDEF-9DB38636DD5B}">
      <dsp:nvSpPr>
        <dsp:cNvPr id="0" name=""/>
        <dsp:cNvSpPr/>
      </dsp:nvSpPr>
      <dsp:spPr>
        <a:xfrm>
          <a:off x="0" y="2752343"/>
          <a:ext cx="6263640" cy="0"/>
        </a:xfrm>
        <a:prstGeom prst="line">
          <a:avLst/>
        </a:prstGeom>
        <a:solidFill>
          <a:schemeClr val="accent5">
            <a:hueOff val="-4902230"/>
            <a:satOff val="-6819"/>
            <a:lumOff val="-2615"/>
            <a:alphaOff val="0"/>
          </a:schemeClr>
        </a:solidFill>
        <a:ln w="12700" cap="flat" cmpd="sng" algn="ctr">
          <a:solidFill>
            <a:schemeClr val="accent5">
              <a:hueOff val="-4902230"/>
              <a:satOff val="-6819"/>
              <a:lumOff val="-261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DCCAFC8-232C-45DE-9662-9FDE619A27D9}">
      <dsp:nvSpPr>
        <dsp:cNvPr id="0" name=""/>
        <dsp:cNvSpPr/>
      </dsp:nvSpPr>
      <dsp:spPr>
        <a:xfrm>
          <a:off x="0" y="2752343"/>
          <a:ext cx="6263640" cy="13761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100" b="1" kern="1200" dirty="0"/>
            <a:t>Co víme: </a:t>
          </a:r>
          <a:br>
            <a:rPr lang="cs-CZ" sz="2100" kern="1200" dirty="0"/>
          </a:br>
          <a:r>
            <a:rPr lang="cs-CZ" sz="2100" kern="1200" dirty="0"/>
            <a:t>Rudolf Nosek nepojede na hory ani k bratrovi.</a:t>
          </a:r>
          <a:br>
            <a:rPr lang="cs-CZ" sz="2100" kern="1200" dirty="0"/>
          </a:br>
          <a:r>
            <a:rPr lang="cs-CZ" sz="2100" kern="1200" dirty="0"/>
            <a:t>Rovněž Kamil, který se nejmenuje </a:t>
          </a:r>
          <a:r>
            <a:rPr lang="cs-CZ" sz="2100" kern="1200" dirty="0" err="1"/>
            <a:t>Klanický</a:t>
          </a:r>
          <a:r>
            <a:rPr lang="cs-CZ" sz="2100" kern="1200" dirty="0"/>
            <a:t>, se nechystá k bratrovi.</a:t>
          </a:r>
          <a:endParaRPr lang="en-US" sz="2100" kern="1200" dirty="0"/>
        </a:p>
      </dsp:txBody>
      <dsp:txXfrm>
        <a:off x="0" y="2752343"/>
        <a:ext cx="6263640" cy="1376171"/>
      </dsp:txXfrm>
    </dsp:sp>
    <dsp:sp modelId="{308E448D-2E2A-43DC-9A2A-3DCA1D702529}">
      <dsp:nvSpPr>
        <dsp:cNvPr id="0" name=""/>
        <dsp:cNvSpPr/>
      </dsp:nvSpPr>
      <dsp:spPr>
        <a:xfrm>
          <a:off x="0" y="4128515"/>
          <a:ext cx="6263640" cy="0"/>
        </a:xfrm>
        <a:prstGeom prst="line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accent5">
              <a:hueOff val="-7353344"/>
              <a:satOff val="-10228"/>
              <a:lumOff val="-392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1D41E30-2183-48A3-9035-B3D70D486D93}">
      <dsp:nvSpPr>
        <dsp:cNvPr id="0" name=""/>
        <dsp:cNvSpPr/>
      </dsp:nvSpPr>
      <dsp:spPr>
        <a:xfrm>
          <a:off x="0" y="4128515"/>
          <a:ext cx="6263640" cy="13761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100" kern="1200"/>
            <a:t>Gabriel, který se nejmenuje Horák ani Klanický, jede k moři.</a:t>
          </a:r>
          <a:endParaRPr lang="en-US" sz="2100" kern="1200"/>
        </a:p>
      </dsp:txBody>
      <dsp:txXfrm>
        <a:off x="0" y="4128515"/>
        <a:ext cx="6263640" cy="137617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FC948-4936-4BD7-8735-D9A362F6727E}" type="datetimeFigureOut">
              <a:rPr lang="cs-CZ" smtClean="0"/>
              <a:t>26.04.2022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04B25-CF82-41C5-8BC2-40EB256AFF2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170748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FC948-4936-4BD7-8735-D9A362F6727E}" type="datetimeFigureOut">
              <a:rPr lang="cs-CZ" smtClean="0"/>
              <a:t>26.04.2022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04B25-CF82-41C5-8BC2-40EB256AFF2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60240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FC948-4936-4BD7-8735-D9A362F6727E}" type="datetimeFigureOut">
              <a:rPr lang="cs-CZ" smtClean="0"/>
              <a:t>26.04.2022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04B25-CF82-41C5-8BC2-40EB256AFF2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718460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FC948-4936-4BD7-8735-D9A362F6727E}" type="datetimeFigureOut">
              <a:rPr lang="cs-CZ" smtClean="0"/>
              <a:t>26.04.2022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04B25-CF82-41C5-8BC2-40EB256AFF2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31423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FC948-4936-4BD7-8735-D9A362F6727E}" type="datetimeFigureOut">
              <a:rPr lang="cs-CZ" smtClean="0"/>
              <a:t>26.04.2022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04B25-CF82-41C5-8BC2-40EB256AFF2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18482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FC948-4936-4BD7-8735-D9A362F6727E}" type="datetimeFigureOut">
              <a:rPr lang="cs-CZ" smtClean="0"/>
              <a:t>26.04.2022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04B25-CF82-41C5-8BC2-40EB256AFF2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847346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FC948-4936-4BD7-8735-D9A362F6727E}" type="datetimeFigureOut">
              <a:rPr lang="cs-CZ" smtClean="0"/>
              <a:t>26.04.2022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04B25-CF82-41C5-8BC2-40EB256AFF2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877708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FC948-4936-4BD7-8735-D9A362F6727E}" type="datetimeFigureOut">
              <a:rPr lang="cs-CZ" smtClean="0"/>
              <a:t>26.04.2022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04B25-CF82-41C5-8BC2-40EB256AFF2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553744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FC948-4936-4BD7-8735-D9A362F6727E}" type="datetimeFigureOut">
              <a:rPr lang="cs-CZ" smtClean="0"/>
              <a:t>26.04.2022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04B25-CF82-41C5-8BC2-40EB256AFF2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915917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FC948-4936-4BD7-8735-D9A362F6727E}" type="datetimeFigureOut">
              <a:rPr lang="cs-CZ" smtClean="0"/>
              <a:t>26.04.2022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04B25-CF82-41C5-8BC2-40EB256AFF2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752664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FC948-4936-4BD7-8735-D9A362F6727E}" type="datetimeFigureOut">
              <a:rPr lang="cs-CZ" smtClean="0"/>
              <a:t>26.04.2022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04B25-CF82-41C5-8BC2-40EB256AFF2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60130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2FC948-4936-4BD7-8735-D9A362F6727E}" type="datetimeFigureOut">
              <a:rPr lang="cs-CZ" smtClean="0"/>
              <a:t>26.04.2022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504B25-CF82-41C5-8BC2-40EB256AFF2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940009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sv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sv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657F69E0-C4B0-4BEC-A689-4F8D877F05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Obrázek 3" descr="Kde se vzaly Cíle udržitelného rozvoje?">
            <a:extLst>
              <a:ext uri="{FF2B5EF4-FFF2-40B4-BE49-F238E27FC236}">
                <a16:creationId xmlns:a16="http://schemas.microsoft.com/office/drawing/2014/main" id="{44704E3F-A592-4A80-A967-10A27DED8F7B}"/>
              </a:ext>
            </a:extLst>
          </p:cNvPr>
          <p:cNvPicPr/>
          <p:nvPr/>
        </p:nvPicPr>
        <p:blipFill rotWithShape="1"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"/>
          <a:stretch/>
        </p:blipFill>
        <p:spPr bwMode="auto">
          <a:xfrm>
            <a:off x="20" y="10"/>
            <a:ext cx="12188930" cy="6857990"/>
          </a:xfrm>
          <a:prstGeom prst="rect">
            <a:avLst/>
          </a:prstGeom>
          <a:noFill/>
        </p:spPr>
      </p:pic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3063240"/>
          </a:xfrm>
        </p:spPr>
        <p:txBody>
          <a:bodyPr>
            <a:normAutofit/>
          </a:bodyPr>
          <a:lstStyle/>
          <a:p>
            <a:r>
              <a:rPr lang="cs-CZ" sz="6600" dirty="0">
                <a:solidFill>
                  <a:srgbClr val="FFFFFF"/>
                </a:solidFill>
                <a:latin typeface="+mn-lt"/>
                <a:cs typeface="Times New Roman" panose="02020603050405020304" pitchFamily="18" charset="0"/>
              </a:rPr>
              <a:t>MOZAIKA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7048" y="4599432"/>
            <a:ext cx="9144000" cy="1536192"/>
          </a:xfrm>
        </p:spPr>
        <p:txBody>
          <a:bodyPr>
            <a:normAutofit/>
          </a:bodyPr>
          <a:lstStyle/>
          <a:p>
            <a:r>
              <a:rPr lang="cs-CZ" dirty="0">
                <a:solidFill>
                  <a:srgbClr val="FFFFFF"/>
                </a:solidFill>
              </a:rPr>
              <a:t>Otázky a odpovědi </a:t>
            </a:r>
          </a:p>
          <a:p>
            <a:r>
              <a:rPr lang="cs-CZ">
                <a:solidFill>
                  <a:srgbClr val="FFFFFF"/>
                </a:solidFill>
              </a:rPr>
              <a:t>Příloha 4</a:t>
            </a:r>
            <a:endParaRPr lang="cs-CZ" dirty="0">
              <a:solidFill>
                <a:srgbClr val="FFFFFF"/>
              </a:solidFill>
            </a:endParaRPr>
          </a:p>
        </p:txBody>
      </p:sp>
      <p:sp>
        <p:nvSpPr>
          <p:cNvPr id="26" name="sketchy line">
            <a:extLst>
              <a:ext uri="{FF2B5EF4-FFF2-40B4-BE49-F238E27FC236}">
                <a16:creationId xmlns:a16="http://schemas.microsoft.com/office/drawing/2014/main" id="{9F6380B4-6A1C-481E-8408-B4E6C75B9B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974206" y="4368623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478919 w 4243589"/>
              <a:gd name="connsiteY1" fmla="*/ 0 h 18288"/>
              <a:gd name="connsiteX2" fmla="*/ 957839 w 4243589"/>
              <a:gd name="connsiteY2" fmla="*/ 0 h 18288"/>
              <a:gd name="connsiteX3" fmla="*/ 1521630 w 4243589"/>
              <a:gd name="connsiteY3" fmla="*/ 0 h 18288"/>
              <a:gd name="connsiteX4" fmla="*/ 2212729 w 4243589"/>
              <a:gd name="connsiteY4" fmla="*/ 0 h 18288"/>
              <a:gd name="connsiteX5" fmla="*/ 2734084 w 4243589"/>
              <a:gd name="connsiteY5" fmla="*/ 0 h 18288"/>
              <a:gd name="connsiteX6" fmla="*/ 3255439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594926 w 4243589"/>
              <a:gd name="connsiteY9" fmla="*/ 18288 h 18288"/>
              <a:gd name="connsiteX10" fmla="*/ 3073571 w 4243589"/>
              <a:gd name="connsiteY10" fmla="*/ 18288 h 18288"/>
              <a:gd name="connsiteX11" fmla="*/ 2552216 w 4243589"/>
              <a:gd name="connsiteY11" fmla="*/ 18288 h 18288"/>
              <a:gd name="connsiteX12" fmla="*/ 1903553 w 4243589"/>
              <a:gd name="connsiteY12" fmla="*/ 18288 h 18288"/>
              <a:gd name="connsiteX13" fmla="*/ 1212454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rgbClr val="FFFFFF">
              <a:alpha val="75000"/>
            </a:srgbClr>
          </a:solidFill>
          <a:ln w="44450" cap="rnd">
            <a:solidFill>
              <a:srgbClr val="FFFFFF">
                <a:alpha val="75000"/>
              </a:srgbClr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57340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46C2E80F-49A6-4372-B103-219D417A5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4096" y="470925"/>
            <a:ext cx="4381009" cy="5892104"/>
          </a:xfrm>
          <a:custGeom>
            <a:avLst/>
            <a:gdLst>
              <a:gd name="connsiteX0" fmla="*/ 0 w 4381009"/>
              <a:gd name="connsiteY0" fmla="*/ 0 h 5892104"/>
              <a:gd name="connsiteX1" fmla="*/ 4157628 w 4381009"/>
              <a:gd name="connsiteY1" fmla="*/ 0 h 5892104"/>
              <a:gd name="connsiteX2" fmla="*/ 4169302 w 4381009"/>
              <a:gd name="connsiteY2" fmla="*/ 68659 h 5892104"/>
              <a:gd name="connsiteX3" fmla="*/ 4191571 w 4381009"/>
              <a:gd name="connsiteY3" fmla="*/ 205472 h 5892104"/>
              <a:gd name="connsiteX4" fmla="*/ 4213368 w 4381009"/>
              <a:gd name="connsiteY4" fmla="*/ 342890 h 5892104"/>
              <a:gd name="connsiteX5" fmla="*/ 4232030 w 4381009"/>
              <a:gd name="connsiteY5" fmla="*/ 480913 h 5892104"/>
              <a:gd name="connsiteX6" fmla="*/ 4250848 w 4381009"/>
              <a:gd name="connsiteY6" fmla="*/ 618332 h 5892104"/>
              <a:gd name="connsiteX7" fmla="*/ 4268412 w 4381009"/>
              <a:gd name="connsiteY7" fmla="*/ 756355 h 5892104"/>
              <a:gd name="connsiteX8" fmla="*/ 4283467 w 4381009"/>
              <a:gd name="connsiteY8" fmla="*/ 892563 h 5892104"/>
              <a:gd name="connsiteX9" fmla="*/ 4297737 w 4381009"/>
              <a:gd name="connsiteY9" fmla="*/ 1030587 h 5892104"/>
              <a:gd name="connsiteX10" fmla="*/ 4310754 w 4381009"/>
              <a:gd name="connsiteY10" fmla="*/ 1168005 h 5892104"/>
              <a:gd name="connsiteX11" fmla="*/ 4322045 w 4381009"/>
              <a:gd name="connsiteY11" fmla="*/ 1303002 h 5892104"/>
              <a:gd name="connsiteX12" fmla="*/ 4333336 w 4381009"/>
              <a:gd name="connsiteY12" fmla="*/ 1439815 h 5892104"/>
              <a:gd name="connsiteX13" fmla="*/ 4342745 w 4381009"/>
              <a:gd name="connsiteY13" fmla="*/ 1574812 h 5892104"/>
              <a:gd name="connsiteX14" fmla="*/ 4350115 w 4381009"/>
              <a:gd name="connsiteY14" fmla="*/ 1709808 h 5892104"/>
              <a:gd name="connsiteX15" fmla="*/ 4357799 w 4381009"/>
              <a:gd name="connsiteY15" fmla="*/ 1844200 h 5892104"/>
              <a:gd name="connsiteX16" fmla="*/ 4364229 w 4381009"/>
              <a:gd name="connsiteY16" fmla="*/ 1977381 h 5892104"/>
              <a:gd name="connsiteX17" fmla="*/ 4368777 w 4381009"/>
              <a:gd name="connsiteY17" fmla="*/ 2109351 h 5892104"/>
              <a:gd name="connsiteX18" fmla="*/ 4372697 w 4381009"/>
              <a:gd name="connsiteY18" fmla="*/ 2241321 h 5892104"/>
              <a:gd name="connsiteX19" fmla="*/ 4376461 w 4381009"/>
              <a:gd name="connsiteY19" fmla="*/ 2372080 h 5892104"/>
              <a:gd name="connsiteX20" fmla="*/ 4378186 w 4381009"/>
              <a:gd name="connsiteY20" fmla="*/ 2501023 h 5892104"/>
              <a:gd name="connsiteX21" fmla="*/ 4380068 w 4381009"/>
              <a:gd name="connsiteY21" fmla="*/ 2629966 h 5892104"/>
              <a:gd name="connsiteX22" fmla="*/ 4381009 w 4381009"/>
              <a:gd name="connsiteY22" fmla="*/ 2757093 h 5892104"/>
              <a:gd name="connsiteX23" fmla="*/ 4380068 w 4381009"/>
              <a:gd name="connsiteY23" fmla="*/ 2883010 h 5892104"/>
              <a:gd name="connsiteX24" fmla="*/ 4380068 w 4381009"/>
              <a:gd name="connsiteY24" fmla="*/ 3007715 h 5892104"/>
              <a:gd name="connsiteX25" fmla="*/ 4378186 w 4381009"/>
              <a:gd name="connsiteY25" fmla="*/ 3131210 h 5892104"/>
              <a:gd name="connsiteX26" fmla="*/ 4375363 w 4381009"/>
              <a:gd name="connsiteY26" fmla="*/ 3252283 h 5892104"/>
              <a:gd name="connsiteX27" fmla="*/ 4372697 w 4381009"/>
              <a:gd name="connsiteY27" fmla="*/ 3372146 h 5892104"/>
              <a:gd name="connsiteX28" fmla="*/ 4369718 w 4381009"/>
              <a:gd name="connsiteY28" fmla="*/ 3489587 h 5892104"/>
              <a:gd name="connsiteX29" fmla="*/ 4365170 w 4381009"/>
              <a:gd name="connsiteY29" fmla="*/ 3606423 h 5892104"/>
              <a:gd name="connsiteX30" fmla="*/ 4360309 w 4381009"/>
              <a:gd name="connsiteY30" fmla="*/ 3721443 h 5892104"/>
              <a:gd name="connsiteX31" fmla="*/ 4355918 w 4381009"/>
              <a:gd name="connsiteY31" fmla="*/ 3834041 h 5892104"/>
              <a:gd name="connsiteX32" fmla="*/ 4343529 w 4381009"/>
              <a:gd name="connsiteY32" fmla="*/ 4053789 h 5892104"/>
              <a:gd name="connsiteX33" fmla="*/ 4330356 w 4381009"/>
              <a:gd name="connsiteY33" fmla="*/ 4264457 h 5892104"/>
              <a:gd name="connsiteX34" fmla="*/ 4316556 w 4381009"/>
              <a:gd name="connsiteY34" fmla="*/ 4466650 h 5892104"/>
              <a:gd name="connsiteX35" fmla="*/ 4301344 w 4381009"/>
              <a:gd name="connsiteY35" fmla="*/ 4657946 h 5892104"/>
              <a:gd name="connsiteX36" fmla="*/ 4285506 w 4381009"/>
              <a:gd name="connsiteY36" fmla="*/ 4840767 h 5892104"/>
              <a:gd name="connsiteX37" fmla="*/ 4268412 w 4381009"/>
              <a:gd name="connsiteY37" fmla="*/ 5010269 h 5892104"/>
              <a:gd name="connsiteX38" fmla="*/ 4251633 w 4381009"/>
              <a:gd name="connsiteY38" fmla="*/ 5169481 h 5892104"/>
              <a:gd name="connsiteX39" fmla="*/ 4234853 w 4381009"/>
              <a:gd name="connsiteY39" fmla="*/ 5315980 h 5892104"/>
              <a:gd name="connsiteX40" fmla="*/ 4219014 w 4381009"/>
              <a:gd name="connsiteY40" fmla="*/ 5450371 h 5892104"/>
              <a:gd name="connsiteX41" fmla="*/ 4203959 w 4381009"/>
              <a:gd name="connsiteY41" fmla="*/ 5569628 h 5892104"/>
              <a:gd name="connsiteX42" fmla="*/ 4189689 w 4381009"/>
              <a:gd name="connsiteY42" fmla="*/ 5677384 h 5892104"/>
              <a:gd name="connsiteX43" fmla="*/ 4177770 w 4381009"/>
              <a:gd name="connsiteY43" fmla="*/ 5768189 h 5892104"/>
              <a:gd name="connsiteX44" fmla="*/ 4166479 w 4381009"/>
              <a:gd name="connsiteY44" fmla="*/ 5844465 h 5892104"/>
              <a:gd name="connsiteX45" fmla="*/ 4159132 w 4381009"/>
              <a:gd name="connsiteY45" fmla="*/ 5892104 h 5892104"/>
              <a:gd name="connsiteX46" fmla="*/ 0 w 4381009"/>
              <a:gd name="connsiteY46" fmla="*/ 5892104 h 5892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4381009" h="5892104">
                <a:moveTo>
                  <a:pt x="0" y="0"/>
                </a:moveTo>
                <a:lnTo>
                  <a:pt x="4157628" y="0"/>
                </a:lnTo>
                <a:lnTo>
                  <a:pt x="4169302" y="68659"/>
                </a:lnTo>
                <a:lnTo>
                  <a:pt x="4191571" y="205472"/>
                </a:lnTo>
                <a:lnTo>
                  <a:pt x="4213368" y="342890"/>
                </a:lnTo>
                <a:lnTo>
                  <a:pt x="4232030" y="480913"/>
                </a:lnTo>
                <a:lnTo>
                  <a:pt x="4250848" y="618332"/>
                </a:lnTo>
                <a:lnTo>
                  <a:pt x="4268412" y="756355"/>
                </a:lnTo>
                <a:lnTo>
                  <a:pt x="4283467" y="892563"/>
                </a:lnTo>
                <a:lnTo>
                  <a:pt x="4297737" y="1030587"/>
                </a:lnTo>
                <a:lnTo>
                  <a:pt x="4310754" y="1168005"/>
                </a:lnTo>
                <a:lnTo>
                  <a:pt x="4322045" y="1303002"/>
                </a:lnTo>
                <a:lnTo>
                  <a:pt x="4333336" y="1439815"/>
                </a:lnTo>
                <a:lnTo>
                  <a:pt x="4342745" y="1574812"/>
                </a:lnTo>
                <a:lnTo>
                  <a:pt x="4350115" y="1709808"/>
                </a:lnTo>
                <a:lnTo>
                  <a:pt x="4357799" y="1844200"/>
                </a:lnTo>
                <a:lnTo>
                  <a:pt x="4364229" y="1977381"/>
                </a:lnTo>
                <a:lnTo>
                  <a:pt x="4368777" y="2109351"/>
                </a:lnTo>
                <a:lnTo>
                  <a:pt x="4372697" y="2241321"/>
                </a:lnTo>
                <a:lnTo>
                  <a:pt x="4376461" y="2372080"/>
                </a:lnTo>
                <a:lnTo>
                  <a:pt x="4378186" y="2501023"/>
                </a:lnTo>
                <a:lnTo>
                  <a:pt x="4380068" y="2629966"/>
                </a:lnTo>
                <a:lnTo>
                  <a:pt x="4381009" y="2757093"/>
                </a:lnTo>
                <a:lnTo>
                  <a:pt x="4380068" y="2883010"/>
                </a:lnTo>
                <a:lnTo>
                  <a:pt x="4380068" y="3007715"/>
                </a:lnTo>
                <a:lnTo>
                  <a:pt x="4378186" y="3131210"/>
                </a:lnTo>
                <a:lnTo>
                  <a:pt x="4375363" y="3252283"/>
                </a:lnTo>
                <a:lnTo>
                  <a:pt x="4372697" y="3372146"/>
                </a:lnTo>
                <a:lnTo>
                  <a:pt x="4369718" y="3489587"/>
                </a:lnTo>
                <a:lnTo>
                  <a:pt x="4365170" y="3606423"/>
                </a:lnTo>
                <a:lnTo>
                  <a:pt x="4360309" y="3721443"/>
                </a:lnTo>
                <a:lnTo>
                  <a:pt x="4355918" y="3834041"/>
                </a:lnTo>
                <a:lnTo>
                  <a:pt x="4343529" y="4053789"/>
                </a:lnTo>
                <a:lnTo>
                  <a:pt x="4330356" y="4264457"/>
                </a:lnTo>
                <a:lnTo>
                  <a:pt x="4316556" y="4466650"/>
                </a:lnTo>
                <a:lnTo>
                  <a:pt x="4301344" y="4657946"/>
                </a:lnTo>
                <a:lnTo>
                  <a:pt x="4285506" y="4840767"/>
                </a:lnTo>
                <a:lnTo>
                  <a:pt x="4268412" y="5010269"/>
                </a:lnTo>
                <a:lnTo>
                  <a:pt x="4251633" y="5169481"/>
                </a:lnTo>
                <a:lnTo>
                  <a:pt x="4234853" y="5315980"/>
                </a:lnTo>
                <a:lnTo>
                  <a:pt x="4219014" y="5450371"/>
                </a:lnTo>
                <a:lnTo>
                  <a:pt x="4203959" y="5569628"/>
                </a:lnTo>
                <a:lnTo>
                  <a:pt x="4189689" y="5677384"/>
                </a:lnTo>
                <a:lnTo>
                  <a:pt x="4177770" y="5768189"/>
                </a:lnTo>
                <a:lnTo>
                  <a:pt x="4166479" y="5844465"/>
                </a:lnTo>
                <a:lnTo>
                  <a:pt x="4159132" y="5892104"/>
                </a:lnTo>
                <a:lnTo>
                  <a:pt x="0" y="5892104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94300" y="473075"/>
            <a:ext cx="2478088" cy="2478088"/>
          </a:xfrm>
          <a:prstGeom prst="rect">
            <a:avLst/>
          </a:prstGeom>
        </p:spPr>
      </p:pic>
      <p:pic>
        <p:nvPicPr>
          <p:cNvPr id="5" name="Zástupný symbol pro obsah 4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194300" y="3022600"/>
            <a:ext cx="2478088" cy="3328988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43825" y="473075"/>
            <a:ext cx="1898650" cy="1903413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15500" y="473075"/>
            <a:ext cx="1992313" cy="1903413"/>
          </a:xfrm>
          <a:prstGeom prst="rect">
            <a:avLst/>
          </a:prstGeom>
        </p:spPr>
      </p:pic>
      <p:pic>
        <p:nvPicPr>
          <p:cNvPr id="9" name="Obrázek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43825" y="2447925"/>
            <a:ext cx="2222500" cy="1658938"/>
          </a:xfrm>
          <a:prstGeom prst="rect">
            <a:avLst/>
          </a:prstGeom>
        </p:spPr>
      </p:pic>
      <p:pic>
        <p:nvPicPr>
          <p:cNvPr id="10" name="Obrázek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039350" y="2447925"/>
            <a:ext cx="1668463" cy="1658938"/>
          </a:xfrm>
          <a:prstGeom prst="rect">
            <a:avLst/>
          </a:prstGeom>
        </p:spPr>
      </p:pic>
      <p:pic>
        <p:nvPicPr>
          <p:cNvPr id="11" name="Obrázek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743825" y="4178300"/>
            <a:ext cx="1711325" cy="2171700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526588" y="4178300"/>
            <a:ext cx="2179638" cy="2171700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63029" y="1012004"/>
            <a:ext cx="3416158" cy="4795408"/>
          </a:xfrm>
        </p:spPr>
        <p:txBody>
          <a:bodyPr>
            <a:normAutofit/>
          </a:bodyPr>
          <a:lstStyle/>
          <a:p>
            <a:r>
              <a:rPr lang="cs-CZ" dirty="0">
                <a:solidFill>
                  <a:srgbClr val="00B0F0"/>
                </a:solidFill>
                <a:latin typeface="+mn-lt"/>
                <a:cs typeface="Times New Roman" panose="02020603050405020304" pitchFamily="18" charset="0"/>
              </a:rPr>
              <a:t>Poznáš tyto značky?</a:t>
            </a:r>
          </a:p>
        </p:txBody>
      </p:sp>
    </p:spTree>
    <p:extLst>
      <p:ext uri="{BB962C8B-B14F-4D97-AF65-F5344CB8AC3E}">
        <p14:creationId xmlns:p14="http://schemas.microsoft.com/office/powerpoint/2010/main" val="21059833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own Arrow 7">
            <a:extLst>
              <a:ext uri="{FF2B5EF4-FFF2-40B4-BE49-F238E27FC236}">
                <a16:creationId xmlns:a16="http://schemas.microsoft.com/office/drawing/2014/main" id="{73DE2CFE-42F2-48F0-8706-5264E012B1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288521" y="381403"/>
            <a:ext cx="2200313" cy="3342508"/>
          </a:xfrm>
          <a:prstGeom prst="downArrow">
            <a:avLst>
              <a:gd name="adj1" fmla="val 100000"/>
              <a:gd name="adj2" fmla="val 15788"/>
            </a:avLst>
          </a:prstGeom>
          <a:solidFill>
            <a:srgbClr val="404040"/>
          </a:solidFill>
          <a:ln w="539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66952" y="1204108"/>
            <a:ext cx="2669406" cy="1781175"/>
          </a:xfrm>
        </p:spPr>
        <p:txBody>
          <a:bodyPr>
            <a:normAutofit/>
          </a:bodyPr>
          <a:lstStyle/>
          <a:p>
            <a:r>
              <a:rPr lang="cs-CZ" sz="3200" dirty="0">
                <a:solidFill>
                  <a:srgbClr val="FFFFFF"/>
                </a:solidFill>
              </a:rPr>
              <a:t> </a:t>
            </a:r>
            <a:br>
              <a:rPr lang="cs-CZ" sz="3200" dirty="0">
                <a:solidFill>
                  <a:srgbClr val="FFFFFF"/>
                </a:solidFill>
              </a:rPr>
            </a:br>
            <a:r>
              <a:rPr lang="cs-CZ" sz="3200" b="1" dirty="0">
                <a:solidFill>
                  <a:srgbClr val="FFFFFF"/>
                </a:solidFill>
              </a:rPr>
              <a:t> </a:t>
            </a:r>
            <a:r>
              <a:rPr lang="cs-CZ" sz="3200" dirty="0">
                <a:solidFill>
                  <a:srgbClr val="00B0F0"/>
                </a:solidFill>
                <a:latin typeface="+mn-lt"/>
                <a:cs typeface="Times New Roman" panose="02020603050405020304" pitchFamily="18" charset="0"/>
              </a:rPr>
              <a:t>OTÁZKA Č.5</a:t>
            </a:r>
            <a:endParaRPr lang="cs-CZ" sz="3200" dirty="0">
              <a:solidFill>
                <a:srgbClr val="00B0F0"/>
              </a:solidFill>
              <a:latin typeface="+mn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66951" y="3355130"/>
            <a:ext cx="4362287" cy="2427333"/>
          </a:xfrm>
        </p:spPr>
        <p:txBody>
          <a:bodyPr>
            <a:normAutofit/>
          </a:bodyPr>
          <a:lstStyle/>
          <a:p>
            <a:endParaRPr lang="cs-CZ" sz="1600" b="1" dirty="0"/>
          </a:p>
          <a:p>
            <a:pPr marL="0" indent="0">
              <a:buNone/>
            </a:pPr>
            <a:r>
              <a:rPr lang="cs-CZ" b="1" dirty="0">
                <a:cs typeface="Times New Roman" panose="02020603050405020304" pitchFamily="18" charset="0"/>
              </a:rPr>
              <a:t>Vysvětli, co jsou to </a:t>
            </a:r>
            <a:br>
              <a:rPr lang="cs-CZ" b="1" dirty="0">
                <a:cs typeface="Times New Roman" panose="02020603050405020304" pitchFamily="18" charset="0"/>
              </a:rPr>
            </a:br>
            <a:r>
              <a:rPr lang="cs-CZ" b="1" dirty="0">
                <a:cs typeface="Times New Roman" panose="02020603050405020304" pitchFamily="18" charset="0"/>
              </a:rPr>
              <a:t>Cíle udržitelného rozvoje?</a:t>
            </a:r>
            <a:endParaRPr lang="cs-CZ" dirty="0">
              <a:cs typeface="Times New Roman" panose="02020603050405020304" pitchFamily="18" charset="0"/>
            </a:endParaRPr>
          </a:p>
        </p:txBody>
      </p:sp>
      <p:pic>
        <p:nvPicPr>
          <p:cNvPr id="4" name="Obrázek 3" descr="Kde se vzaly Cíle udržitelného rozvoje?">
            <a:extLst>
              <a:ext uri="{FF2B5EF4-FFF2-40B4-BE49-F238E27FC236}">
                <a16:creationId xmlns:a16="http://schemas.microsoft.com/office/drawing/2014/main" id="{B31A18CD-76A9-44D4-9861-52F57494FDAB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83" t="1" r="17674" b="1407"/>
          <a:stretch/>
        </p:blipFill>
        <p:spPr bwMode="auto">
          <a:xfrm>
            <a:off x="5272884" y="952500"/>
            <a:ext cx="5682159" cy="48299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191456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A8384FB5-9ADC-4DDC-881B-597D56F5B1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17">
            <a:extLst>
              <a:ext uri="{FF2B5EF4-FFF2-40B4-BE49-F238E27FC236}">
                <a16:creationId xmlns:a16="http://schemas.microsoft.com/office/drawing/2014/main" id="{91E5A9A7-95C6-4F4F-B00E-C82E07FE62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7539" y="1417538"/>
            <a:ext cx="6875818" cy="4040744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Rectangle 19">
            <a:extLst>
              <a:ext uri="{FF2B5EF4-FFF2-40B4-BE49-F238E27FC236}">
                <a16:creationId xmlns:a16="http://schemas.microsoft.com/office/drawing/2014/main" id="{D07DD2DE-F619-49DD-B5E7-03A290FF4E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58495" y="2660473"/>
            <a:ext cx="4355594" cy="4038603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50000"/>
                  <a:alpha val="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21">
            <a:extLst>
              <a:ext uri="{FF2B5EF4-FFF2-40B4-BE49-F238E27FC236}">
                <a16:creationId xmlns:a16="http://schemas.microsoft.com/office/drawing/2014/main" id="{85149191-5F60-4A28-AAFF-039F96B0F3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-1180882" y="1638085"/>
            <a:ext cx="6857572" cy="3581401"/>
          </a:xfrm>
          <a:prstGeom prst="rect">
            <a:avLst/>
          </a:prstGeom>
          <a:gradFill>
            <a:gsLst>
              <a:gs pos="0">
                <a:srgbClr val="000000">
                  <a:alpha val="59000"/>
                </a:srgbClr>
              </a:gs>
              <a:gs pos="69000">
                <a:schemeClr val="accent1">
                  <a:alpha val="0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F8260ED5-17F7-4158-B241-D51DD4CF1B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-747355" y="1201312"/>
            <a:ext cx="4808302" cy="4088666"/>
          </a:xfrm>
          <a:custGeom>
            <a:avLst/>
            <a:gdLst>
              <a:gd name="connsiteX0" fmla="*/ 48844 w 4808302"/>
              <a:gd name="connsiteY0" fmla="*/ 2888671 h 4088666"/>
              <a:gd name="connsiteX1" fmla="*/ 0 w 4808302"/>
              <a:gd name="connsiteY1" fmla="*/ 2404151 h 4088666"/>
              <a:gd name="connsiteX2" fmla="*/ 2404151 w 4808302"/>
              <a:gd name="connsiteY2" fmla="*/ 0 h 4088666"/>
              <a:gd name="connsiteX3" fmla="*/ 4808302 w 4808302"/>
              <a:gd name="connsiteY3" fmla="*/ 2404151 h 4088666"/>
              <a:gd name="connsiteX4" fmla="*/ 4700216 w 4808302"/>
              <a:gd name="connsiteY4" fmla="*/ 3119072 h 4088666"/>
              <a:gd name="connsiteX5" fmla="*/ 4643143 w 4808302"/>
              <a:gd name="connsiteY5" fmla="*/ 3275009 h 4088666"/>
              <a:gd name="connsiteX6" fmla="*/ 690093 w 4808302"/>
              <a:gd name="connsiteY6" fmla="*/ 4088666 h 4088666"/>
              <a:gd name="connsiteX7" fmla="*/ 548991 w 4808302"/>
              <a:gd name="connsiteY7" fmla="*/ 3933414 h 4088666"/>
              <a:gd name="connsiteX8" fmla="*/ 48844 w 4808302"/>
              <a:gd name="connsiteY8" fmla="*/ 2888671 h 408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8302" h="4088666">
                <a:moveTo>
                  <a:pt x="48844" y="2888671"/>
                </a:moveTo>
                <a:cubicBezTo>
                  <a:pt x="16818" y="2732167"/>
                  <a:pt x="0" y="2570123"/>
                  <a:pt x="0" y="2404151"/>
                </a:cubicBezTo>
                <a:cubicBezTo>
                  <a:pt x="0" y="1076375"/>
                  <a:pt x="1076375" y="0"/>
                  <a:pt x="2404151" y="0"/>
                </a:cubicBezTo>
                <a:cubicBezTo>
                  <a:pt x="3731927" y="0"/>
                  <a:pt x="4808302" y="1076375"/>
                  <a:pt x="4808302" y="2404151"/>
                </a:cubicBezTo>
                <a:cubicBezTo>
                  <a:pt x="4808302" y="2653109"/>
                  <a:pt x="4770461" y="2893229"/>
                  <a:pt x="4700216" y="3119072"/>
                </a:cubicBezTo>
                <a:lnTo>
                  <a:pt x="4643143" y="3275009"/>
                </a:lnTo>
                <a:lnTo>
                  <a:pt x="690093" y="4088666"/>
                </a:lnTo>
                <a:lnTo>
                  <a:pt x="548991" y="3933414"/>
                </a:lnTo>
                <a:cubicBezTo>
                  <a:pt x="304015" y="3636572"/>
                  <a:pt x="128908" y="3279932"/>
                  <a:pt x="48844" y="2888671"/>
                </a:cubicBezTo>
                <a:close/>
              </a:path>
            </a:pathLst>
          </a:custGeom>
          <a:gradFill>
            <a:gsLst>
              <a:gs pos="39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>
                  <a:lumMod val="75000"/>
                  <a:alpha val="26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60041" y="2767106"/>
            <a:ext cx="2880828" cy="307190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40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17 </a:t>
            </a:r>
            <a:r>
              <a:rPr lang="en-US" sz="40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cílů</a:t>
            </a:r>
            <a:r>
              <a:rPr lang="en-US" sz="40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40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Udržitelného</a:t>
            </a:r>
            <a:r>
              <a:rPr lang="en-US" sz="40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40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rozvoje</a:t>
            </a:r>
            <a:r>
              <a:rPr lang="en-US" sz="40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do </a:t>
            </a:r>
            <a:r>
              <a:rPr lang="en-US" sz="40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roku</a:t>
            </a:r>
            <a:r>
              <a:rPr lang="en-US" sz="40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2030</a:t>
            </a:r>
          </a:p>
        </p:txBody>
      </p:sp>
      <p:pic>
        <p:nvPicPr>
          <p:cNvPr id="4" name="Zástupný symbol pro obsah 3" descr="Cíle udržitelného rozvoje (SDGs) – OSN Česká republika"/>
          <p:cNvPicPr>
            <a:picLocks noGrp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460" b="1"/>
          <a:stretch/>
        </p:blipFill>
        <p:spPr bwMode="auto">
          <a:xfrm>
            <a:off x="4143840" y="1317812"/>
            <a:ext cx="7864384" cy="4957779"/>
          </a:xfrm>
          <a:prstGeom prst="rect">
            <a:avLst/>
          </a:prstGeom>
          <a:noFill/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7550958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E1FC7B4-E4A7-4452-B413-1A623E3A72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324"/>
            <a:ext cx="12192000" cy="6861324"/>
          </a:xfrm>
          <a:prstGeom prst="rect">
            <a:avLst/>
          </a:prstGeom>
          <a:solidFill>
            <a:schemeClr val="bg1">
              <a:alpha val="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3">
            <a:extLst>
              <a:ext uri="{FF2B5EF4-FFF2-40B4-BE49-F238E27FC236}">
                <a16:creationId xmlns:a16="http://schemas.microsoft.com/office/drawing/2014/main" id="{E0709AF0-24F0-4486-B189-BE6386BDB1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1786754" cy="6858000"/>
          </a:xfrm>
          <a:custGeom>
            <a:avLst/>
            <a:gdLst>
              <a:gd name="connsiteX0" fmla="*/ 0 w 11786754"/>
              <a:gd name="connsiteY0" fmla="*/ 0 h 6858000"/>
              <a:gd name="connsiteX1" fmla="*/ 8610600 w 11786754"/>
              <a:gd name="connsiteY1" fmla="*/ 0 h 6858000"/>
              <a:gd name="connsiteX2" fmla="*/ 11786754 w 11786754"/>
              <a:gd name="connsiteY2" fmla="*/ 6858000 h 6858000"/>
              <a:gd name="connsiteX3" fmla="*/ 0 w 1178675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86754" h="6858000">
                <a:moveTo>
                  <a:pt x="0" y="0"/>
                </a:moveTo>
                <a:lnTo>
                  <a:pt x="8610600" y="0"/>
                </a:lnTo>
                <a:lnTo>
                  <a:pt x="11786754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1">
            <a:extLst>
              <a:ext uri="{FF2B5EF4-FFF2-40B4-BE49-F238E27FC236}">
                <a16:creationId xmlns:a16="http://schemas.microsoft.com/office/drawing/2014/main" id="{FBE3B62F-5853-4A3C-B050-6186351A71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581400" cy="6858000"/>
          </a:xfrm>
          <a:custGeom>
            <a:avLst/>
            <a:gdLst>
              <a:gd name="connsiteX0" fmla="*/ 0 w 3581400"/>
              <a:gd name="connsiteY0" fmla="*/ 0 h 6858000"/>
              <a:gd name="connsiteX1" fmla="*/ 405246 w 3581400"/>
              <a:gd name="connsiteY1" fmla="*/ 0 h 6858000"/>
              <a:gd name="connsiteX2" fmla="*/ 3581400 w 3581400"/>
              <a:gd name="connsiteY2" fmla="*/ 6858000 h 6858000"/>
              <a:gd name="connsiteX3" fmla="*/ 0 w 35814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1400" h="6858000">
                <a:moveTo>
                  <a:pt x="0" y="0"/>
                </a:moveTo>
                <a:lnTo>
                  <a:pt x="405246" y="0"/>
                </a:lnTo>
                <a:lnTo>
                  <a:pt x="3581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3002" y="448253"/>
            <a:ext cx="10520702" cy="1325563"/>
          </a:xfrm>
        </p:spPr>
        <p:txBody>
          <a:bodyPr>
            <a:normAutofit/>
          </a:bodyPr>
          <a:lstStyle/>
          <a:p>
            <a:r>
              <a:rPr lang="cs-CZ" dirty="0">
                <a:solidFill>
                  <a:srgbClr val="00B0F0"/>
                </a:solidFill>
                <a:latin typeface="+mn-lt"/>
                <a:cs typeface="Times New Roman" panose="02020603050405020304" pitchFamily="18" charset="0"/>
              </a:rPr>
              <a:t>OTÁZKA Č.7 </a:t>
            </a:r>
            <a:r>
              <a:rPr lang="cs-CZ" b="1" dirty="0">
                <a:solidFill>
                  <a:srgbClr val="00B0F0"/>
                </a:solidFill>
                <a:latin typeface="+mn-lt"/>
                <a:cs typeface="Times New Roman" panose="02020603050405020304" pitchFamily="18" charset="0"/>
              </a:rPr>
              <a:t>Co znamená logo?</a:t>
            </a:r>
            <a:br>
              <a:rPr lang="cs-CZ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cs-CZ" dirty="0">
              <a:solidFill>
                <a:srgbClr val="00B0F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2191807"/>
            <a:ext cx="4936067" cy="3985155"/>
          </a:xfrm>
        </p:spPr>
        <p:txBody>
          <a:bodyPr>
            <a:normAutofit/>
          </a:bodyPr>
          <a:lstStyle/>
          <a:p>
            <a:endParaRPr lang="cs-CZ" sz="2000" dirty="0"/>
          </a:p>
          <a:p>
            <a:endParaRPr lang="cs-CZ" sz="2000" dirty="0"/>
          </a:p>
        </p:txBody>
      </p:sp>
      <p:pic>
        <p:nvPicPr>
          <p:cNvPr id="4" name="Obrázek 3" descr="logoOSN">
            <a:extLst>
              <a:ext uri="{FF2B5EF4-FFF2-40B4-BE49-F238E27FC236}">
                <a16:creationId xmlns:a16="http://schemas.microsoft.com/office/drawing/2014/main" id="{889B01C0-0EB6-4470-81D8-173245459E49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6417734" y="2199714"/>
            <a:ext cx="4935970" cy="396934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0732830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6A1473A6-3F22-483E-8A30-80B9D2B145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A1375E3-3E53-4D75-BAB7-E5929BFCB2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534368" y="563918"/>
            <a:ext cx="4119932" cy="5978614"/>
            <a:chOff x="7513372" y="803186"/>
            <a:chExt cx="4163968" cy="5978614"/>
          </a:xfrm>
        </p:grpSpPr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0BBEEF67-3DDF-46CF-8CD5-EA5F0E4FB07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89586" y="1070835"/>
              <a:ext cx="687754" cy="5710965"/>
            </a:xfrm>
            <a:custGeom>
              <a:avLst/>
              <a:gdLst>
                <a:gd name="T0" fmla="*/ 414 w 414"/>
                <a:gd name="T1" fmla="*/ 2447 h 2447"/>
                <a:gd name="T2" fmla="*/ 0 w 414"/>
                <a:gd name="T3" fmla="*/ 2247 h 2447"/>
                <a:gd name="T4" fmla="*/ 0 w 414"/>
                <a:gd name="T5" fmla="*/ 0 h 2447"/>
                <a:gd name="T6" fmla="*/ 414 w 414"/>
                <a:gd name="T7" fmla="*/ 200 h 2447"/>
                <a:gd name="T8" fmla="*/ 414 w 414"/>
                <a:gd name="T9" fmla="*/ 2447 h 2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4" h="2447">
                  <a:moveTo>
                    <a:pt x="414" y="2447"/>
                  </a:moveTo>
                  <a:lnTo>
                    <a:pt x="0" y="2247"/>
                  </a:lnTo>
                  <a:lnTo>
                    <a:pt x="0" y="0"/>
                  </a:lnTo>
                  <a:lnTo>
                    <a:pt x="414" y="200"/>
                  </a:lnTo>
                  <a:lnTo>
                    <a:pt x="414" y="2447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7">
              <a:extLst>
                <a:ext uri="{FF2B5EF4-FFF2-40B4-BE49-F238E27FC236}">
                  <a16:creationId xmlns:a16="http://schemas.microsoft.com/office/drawing/2014/main" id="{8FAC1C95-F817-487C-B8B2-CF141FBB1C2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88949" y="803186"/>
              <a:ext cx="409371" cy="5521414"/>
            </a:xfrm>
            <a:custGeom>
              <a:avLst/>
              <a:gdLst>
                <a:gd name="T0" fmla="*/ 209 w 209"/>
                <a:gd name="T1" fmla="*/ 2246 h 2358"/>
                <a:gd name="T2" fmla="*/ 0 w 209"/>
                <a:gd name="T3" fmla="*/ 2358 h 2358"/>
                <a:gd name="T4" fmla="*/ 0 w 209"/>
                <a:gd name="T5" fmla="*/ 111 h 2358"/>
                <a:gd name="T6" fmla="*/ 209 w 209"/>
                <a:gd name="T7" fmla="*/ 0 h 2358"/>
                <a:gd name="T8" fmla="*/ 209 w 209"/>
                <a:gd name="T9" fmla="*/ 2246 h 2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2358">
                  <a:moveTo>
                    <a:pt x="209" y="2246"/>
                  </a:moveTo>
                  <a:lnTo>
                    <a:pt x="0" y="2358"/>
                  </a:lnTo>
                  <a:lnTo>
                    <a:pt x="0" y="111"/>
                  </a:lnTo>
                  <a:lnTo>
                    <a:pt x="209" y="0"/>
                  </a:lnTo>
                  <a:lnTo>
                    <a:pt x="209" y="2246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Rectangle 8">
              <a:extLst>
                <a:ext uri="{FF2B5EF4-FFF2-40B4-BE49-F238E27FC236}">
                  <a16:creationId xmlns:a16="http://schemas.microsoft.com/office/drawing/2014/main" id="{C2C5363A-D941-4AA1-8D38-D7E44A1E2E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13372" y="804101"/>
              <a:ext cx="3880238" cy="525164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98468" y="885651"/>
            <a:ext cx="3229803" cy="4624603"/>
          </a:xfrm>
        </p:spPr>
        <p:txBody>
          <a:bodyPr>
            <a:normAutofit/>
          </a:bodyPr>
          <a:lstStyle/>
          <a:p>
            <a:r>
              <a:rPr lang="cs-CZ" b="1" dirty="0">
                <a:solidFill>
                  <a:srgbClr val="FFFFFF"/>
                </a:solidFill>
                <a:latin typeface="+mn-lt"/>
                <a:cs typeface="Times New Roman" panose="02020603050405020304" pitchFamily="18" charset="0"/>
              </a:rPr>
              <a:t>Znak OSN – Organizace spojených národů</a:t>
            </a:r>
            <a:endParaRPr lang="cs-CZ" dirty="0">
              <a:solidFill>
                <a:srgbClr val="FFFFFF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937671" y="1016200"/>
            <a:ext cx="6525220" cy="4616849"/>
          </a:xfrm>
          <a:solidFill>
            <a:schemeClr val="accent1">
              <a:lumMod val="40000"/>
              <a:lumOff val="60000"/>
              <a:alpha val="62000"/>
            </a:schemeClr>
          </a:solidFill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cs-CZ" sz="3600" dirty="0">
                <a:cs typeface="Times New Roman" panose="02020603050405020304" pitchFamily="18" charset="0"/>
              </a:rPr>
              <a:t>Organizace spojených národů je mezinárodní organizace, jejímiž členy jsou téměř všechny státy světa. </a:t>
            </a:r>
          </a:p>
          <a:p>
            <a:pPr marL="0" indent="0">
              <a:buNone/>
            </a:pPr>
            <a:br>
              <a:rPr lang="cs-CZ" sz="3600" dirty="0">
                <a:cs typeface="Times New Roman" panose="02020603050405020304" pitchFamily="18" charset="0"/>
              </a:rPr>
            </a:br>
            <a:r>
              <a:rPr lang="cs-CZ" sz="3600" dirty="0">
                <a:cs typeface="Times New Roman" panose="02020603050405020304" pitchFamily="18" charset="0"/>
              </a:rPr>
              <a:t>Byla založena po 2. světové válce za účelem mezinárodní mírové spolupráce.</a:t>
            </a:r>
          </a:p>
        </p:txBody>
      </p:sp>
    </p:spTree>
    <p:extLst>
      <p:ext uri="{BB962C8B-B14F-4D97-AF65-F5344CB8AC3E}">
        <p14:creationId xmlns:p14="http://schemas.microsoft.com/office/powerpoint/2010/main" val="29835893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6A1473A6-3F22-483E-8A30-80B9D2B145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A1375E3-3E53-4D75-BAB7-E5929BFCB2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534368" y="563918"/>
            <a:ext cx="4119932" cy="5978614"/>
            <a:chOff x="7513372" y="803186"/>
            <a:chExt cx="4163968" cy="5978614"/>
          </a:xfrm>
        </p:grpSpPr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0BBEEF67-3DDF-46CF-8CD5-EA5F0E4FB07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89586" y="1070835"/>
              <a:ext cx="687754" cy="5710965"/>
            </a:xfrm>
            <a:custGeom>
              <a:avLst/>
              <a:gdLst>
                <a:gd name="T0" fmla="*/ 414 w 414"/>
                <a:gd name="T1" fmla="*/ 2447 h 2447"/>
                <a:gd name="T2" fmla="*/ 0 w 414"/>
                <a:gd name="T3" fmla="*/ 2247 h 2447"/>
                <a:gd name="T4" fmla="*/ 0 w 414"/>
                <a:gd name="T5" fmla="*/ 0 h 2447"/>
                <a:gd name="T6" fmla="*/ 414 w 414"/>
                <a:gd name="T7" fmla="*/ 200 h 2447"/>
                <a:gd name="T8" fmla="*/ 414 w 414"/>
                <a:gd name="T9" fmla="*/ 2447 h 2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4" h="2447">
                  <a:moveTo>
                    <a:pt x="414" y="2447"/>
                  </a:moveTo>
                  <a:lnTo>
                    <a:pt x="0" y="2247"/>
                  </a:lnTo>
                  <a:lnTo>
                    <a:pt x="0" y="0"/>
                  </a:lnTo>
                  <a:lnTo>
                    <a:pt x="414" y="200"/>
                  </a:lnTo>
                  <a:lnTo>
                    <a:pt x="414" y="2447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7">
              <a:extLst>
                <a:ext uri="{FF2B5EF4-FFF2-40B4-BE49-F238E27FC236}">
                  <a16:creationId xmlns:a16="http://schemas.microsoft.com/office/drawing/2014/main" id="{8FAC1C95-F817-487C-B8B2-CF141FBB1C2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88949" y="803186"/>
              <a:ext cx="409371" cy="5521414"/>
            </a:xfrm>
            <a:custGeom>
              <a:avLst/>
              <a:gdLst>
                <a:gd name="T0" fmla="*/ 209 w 209"/>
                <a:gd name="T1" fmla="*/ 2246 h 2358"/>
                <a:gd name="T2" fmla="*/ 0 w 209"/>
                <a:gd name="T3" fmla="*/ 2358 h 2358"/>
                <a:gd name="T4" fmla="*/ 0 w 209"/>
                <a:gd name="T5" fmla="*/ 111 h 2358"/>
                <a:gd name="T6" fmla="*/ 209 w 209"/>
                <a:gd name="T7" fmla="*/ 0 h 2358"/>
                <a:gd name="T8" fmla="*/ 209 w 209"/>
                <a:gd name="T9" fmla="*/ 2246 h 2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2358">
                  <a:moveTo>
                    <a:pt x="209" y="2246"/>
                  </a:moveTo>
                  <a:lnTo>
                    <a:pt x="0" y="2358"/>
                  </a:lnTo>
                  <a:lnTo>
                    <a:pt x="0" y="111"/>
                  </a:lnTo>
                  <a:lnTo>
                    <a:pt x="209" y="0"/>
                  </a:lnTo>
                  <a:lnTo>
                    <a:pt x="209" y="2246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Rectangle 8">
              <a:extLst>
                <a:ext uri="{FF2B5EF4-FFF2-40B4-BE49-F238E27FC236}">
                  <a16:creationId xmlns:a16="http://schemas.microsoft.com/office/drawing/2014/main" id="{C2C5363A-D941-4AA1-8D38-D7E44A1E2E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13372" y="804101"/>
              <a:ext cx="3880238" cy="525164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98468" y="885651"/>
            <a:ext cx="3229803" cy="4624603"/>
          </a:xfrm>
        </p:spPr>
        <p:txBody>
          <a:bodyPr>
            <a:normAutofit/>
          </a:bodyPr>
          <a:lstStyle/>
          <a:p>
            <a:r>
              <a:rPr lang="cs-CZ" dirty="0">
                <a:solidFill>
                  <a:srgbClr val="FFFFFF"/>
                </a:solidFill>
                <a:latin typeface="+mn-lt"/>
                <a:cs typeface="Times New Roman" panose="02020603050405020304" pitchFamily="18" charset="0"/>
              </a:rPr>
              <a:t>OTÁZKA Č.8</a:t>
            </a:r>
            <a:br>
              <a:rPr lang="cs-CZ" dirty="0">
                <a:solidFill>
                  <a:srgbClr val="FFFFFF"/>
                </a:solidFill>
              </a:rPr>
            </a:br>
            <a:endParaRPr lang="cs-CZ" dirty="0">
              <a:solidFill>
                <a:srgbClr val="FFFFFF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978708" y="885651"/>
            <a:ext cx="6525220" cy="4616849"/>
          </a:xfrm>
          <a:solidFill>
            <a:schemeClr val="accent1">
              <a:lumMod val="60000"/>
              <a:lumOff val="40000"/>
              <a:alpha val="70000"/>
            </a:schemeClr>
          </a:solidFill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cs-CZ" sz="3600" b="1" dirty="0">
                <a:cs typeface="Times New Roman" panose="02020603050405020304" pitchFamily="18" charset="0"/>
              </a:rPr>
              <a:t>Co podle vás popisuje následující text?</a:t>
            </a:r>
            <a:br>
              <a:rPr lang="cs-CZ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cs-CZ" sz="3600" dirty="0"/>
          </a:p>
        </p:txBody>
      </p:sp>
    </p:spTree>
    <p:extLst>
      <p:ext uri="{BB962C8B-B14F-4D97-AF65-F5344CB8AC3E}">
        <p14:creationId xmlns:p14="http://schemas.microsoft.com/office/powerpoint/2010/main" val="745414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4" descr="Západ slunce na Cornfields">
            <a:extLst>
              <a:ext uri="{FF2B5EF4-FFF2-40B4-BE49-F238E27FC236}">
                <a16:creationId xmlns:a16="http://schemas.microsoft.com/office/drawing/2014/main" id="{234870D8-23EB-4A64-A0E9-F89235D09BC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58" r="1250"/>
          <a:stretch/>
        </p:blipFill>
        <p:spPr>
          <a:xfrm>
            <a:off x="4808765" y="10"/>
            <a:ext cx="7383236" cy="6857990"/>
          </a:xfrm>
          <a:prstGeom prst="rect">
            <a:avLst/>
          </a:prstGeom>
        </p:spPr>
      </p:pic>
      <p:sp>
        <p:nvSpPr>
          <p:cNvPr id="14" name="Freeform: Shape 8">
            <a:extLst>
              <a:ext uri="{FF2B5EF4-FFF2-40B4-BE49-F238E27FC236}">
                <a16:creationId xmlns:a16="http://schemas.microsoft.com/office/drawing/2014/main" id="{16EA23B6-4B44-4D76-87BA-D81CE35EDB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0" y="-478"/>
            <a:ext cx="8896786" cy="6858478"/>
          </a:xfrm>
          <a:custGeom>
            <a:avLst/>
            <a:gdLst>
              <a:gd name="connsiteX0" fmla="*/ 1472231 w 8896786"/>
              <a:gd name="connsiteY0" fmla="*/ 6858478 h 6858478"/>
              <a:gd name="connsiteX1" fmla="*/ 8896786 w 8896786"/>
              <a:gd name="connsiteY1" fmla="*/ 6858478 h 6858478"/>
              <a:gd name="connsiteX2" fmla="*/ 5720411 w 8896786"/>
              <a:gd name="connsiteY2" fmla="*/ 0 h 6858478"/>
              <a:gd name="connsiteX3" fmla="*/ 5714834 w 8896786"/>
              <a:gd name="connsiteY3" fmla="*/ 0 h 6858478"/>
              <a:gd name="connsiteX4" fmla="*/ 4648606 w 8896786"/>
              <a:gd name="connsiteY4" fmla="*/ 0 h 6858478"/>
              <a:gd name="connsiteX5" fmla="*/ 0 w 8896786"/>
              <a:gd name="connsiteY5" fmla="*/ 0 h 6858478"/>
              <a:gd name="connsiteX6" fmla="*/ 0 w 8896786"/>
              <a:gd name="connsiteY6" fmla="*/ 6857915 h 6858478"/>
              <a:gd name="connsiteX7" fmla="*/ 1472491 w 8896786"/>
              <a:gd name="connsiteY7" fmla="*/ 6857915 h 6858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896786" h="6858478">
                <a:moveTo>
                  <a:pt x="1472231" y="6858478"/>
                </a:moveTo>
                <a:lnTo>
                  <a:pt x="8896786" y="6858478"/>
                </a:lnTo>
                <a:lnTo>
                  <a:pt x="5720411" y="0"/>
                </a:lnTo>
                <a:lnTo>
                  <a:pt x="5714834" y="0"/>
                </a:lnTo>
                <a:lnTo>
                  <a:pt x="4648606" y="0"/>
                </a:lnTo>
                <a:lnTo>
                  <a:pt x="0" y="0"/>
                </a:lnTo>
                <a:lnTo>
                  <a:pt x="0" y="6857915"/>
                </a:lnTo>
                <a:lnTo>
                  <a:pt x="1472491" y="6857915"/>
                </a:lnTo>
                <a:close/>
              </a:path>
            </a:pathLst>
          </a:custGeom>
          <a:solidFill>
            <a:schemeClr val="bg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Freeform: Shape 10">
            <a:extLst>
              <a:ext uri="{FF2B5EF4-FFF2-40B4-BE49-F238E27FC236}">
                <a16:creationId xmlns:a16="http://schemas.microsoft.com/office/drawing/2014/main" id="{2EEEAE0B-25B7-437B-B834-B70A935419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0" y="-479"/>
            <a:ext cx="8096249" cy="6858479"/>
          </a:xfrm>
          <a:custGeom>
            <a:avLst/>
            <a:gdLst>
              <a:gd name="connsiteX0" fmla="*/ 0 w 8096249"/>
              <a:gd name="connsiteY0" fmla="*/ 6858479 h 6858479"/>
              <a:gd name="connsiteX1" fmla="*/ 2130297 w 8096249"/>
              <a:gd name="connsiteY1" fmla="*/ 6858479 h 6858479"/>
              <a:gd name="connsiteX2" fmla="*/ 2130297 w 8096249"/>
              <a:gd name="connsiteY2" fmla="*/ 6858478 h 6858479"/>
              <a:gd name="connsiteX3" fmla="*/ 8096249 w 8096249"/>
              <a:gd name="connsiteY3" fmla="*/ 6858478 h 6858479"/>
              <a:gd name="connsiteX4" fmla="*/ 4919874 w 8096249"/>
              <a:gd name="connsiteY4" fmla="*/ 0 h 6858479"/>
              <a:gd name="connsiteX5" fmla="*/ 4914297 w 8096249"/>
              <a:gd name="connsiteY5" fmla="*/ 0 h 6858479"/>
              <a:gd name="connsiteX6" fmla="*/ 3848069 w 8096249"/>
              <a:gd name="connsiteY6" fmla="*/ 0 h 6858479"/>
              <a:gd name="connsiteX7" fmla="*/ 18197 w 8096249"/>
              <a:gd name="connsiteY7" fmla="*/ 0 h 6858479"/>
              <a:gd name="connsiteX8" fmla="*/ 18197 w 8096249"/>
              <a:gd name="connsiteY8" fmla="*/ 479 h 6858479"/>
              <a:gd name="connsiteX9" fmla="*/ 0 w 8096249"/>
              <a:gd name="connsiteY9" fmla="*/ 479 h 6858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96249" h="6858479">
                <a:moveTo>
                  <a:pt x="0" y="6858479"/>
                </a:moveTo>
                <a:lnTo>
                  <a:pt x="2130297" y="6858479"/>
                </a:lnTo>
                <a:lnTo>
                  <a:pt x="2130297" y="6858478"/>
                </a:lnTo>
                <a:lnTo>
                  <a:pt x="8096249" y="6858478"/>
                </a:lnTo>
                <a:lnTo>
                  <a:pt x="4919874" y="0"/>
                </a:lnTo>
                <a:lnTo>
                  <a:pt x="4914297" y="0"/>
                </a:lnTo>
                <a:lnTo>
                  <a:pt x="3848069" y="0"/>
                </a:lnTo>
                <a:lnTo>
                  <a:pt x="18197" y="0"/>
                </a:lnTo>
                <a:lnTo>
                  <a:pt x="18197" y="479"/>
                </a:lnTo>
                <a:lnTo>
                  <a:pt x="0" y="479"/>
                </a:lnTo>
                <a:close/>
              </a:path>
            </a:pathLst>
          </a:cu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04673" y="365125"/>
            <a:ext cx="10181574" cy="1325563"/>
          </a:xfrm>
        </p:spPr>
        <p:txBody>
          <a:bodyPr>
            <a:normAutofit/>
          </a:bodyPr>
          <a:lstStyle/>
          <a:p>
            <a:r>
              <a:rPr lang="cs-CZ" b="1" dirty="0">
                <a:solidFill>
                  <a:srgbClr val="00B0F0"/>
                </a:solidFill>
                <a:latin typeface="+mn-lt"/>
                <a:cs typeface="Times New Roman" panose="02020603050405020304" pitchFamily="18" charset="0"/>
              </a:rPr>
              <a:t>Co podle vás popisuje následující text?</a:t>
            </a:r>
            <a:endParaRPr lang="cs-CZ" dirty="0">
              <a:solidFill>
                <a:srgbClr val="00B0F0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04672" y="2022601"/>
            <a:ext cx="5291327" cy="4154361"/>
          </a:xfrm>
        </p:spPr>
        <p:txBody>
          <a:bodyPr>
            <a:normAutofit/>
          </a:bodyPr>
          <a:lstStyle/>
          <a:p>
            <a:r>
              <a:rPr lang="cs-CZ" sz="2400" dirty="0">
                <a:cs typeface="Times New Roman" panose="02020603050405020304" pitchFamily="18" charset="0"/>
              </a:rPr>
              <a:t>Způsob trávení volného času, dovolené ve venkovských podmínkách, většinou na zemědělských farmách. </a:t>
            </a:r>
          </a:p>
          <a:p>
            <a:r>
              <a:rPr lang="cs-CZ" sz="2400" dirty="0">
                <a:cs typeface="Times New Roman" panose="02020603050405020304" pitchFamily="18" charset="0"/>
              </a:rPr>
              <a:t>Někdy je spojená s dobrovolnou, neplacenou prací v zemědělství a poznáváním tradičních venkovských prací a zvyků. </a:t>
            </a:r>
          </a:p>
          <a:p>
            <a:endParaRPr lang="cs-CZ" sz="2400" dirty="0">
              <a:cs typeface="Times New Roman" panose="02020603050405020304" pitchFamily="18" charset="0"/>
            </a:endParaRPr>
          </a:p>
          <a:p>
            <a:r>
              <a:rPr lang="cs-CZ" sz="2400" dirty="0">
                <a:cs typeface="Times New Roman" panose="02020603050405020304" pitchFamily="18" charset="0"/>
              </a:rPr>
              <a:t>Nabízí možnost výpomoci na farmě a se zvířaty, dále jízdu na koni, na kole apod.</a:t>
            </a:r>
          </a:p>
          <a:p>
            <a:endParaRPr lang="cs-CZ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cs-CZ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921613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66B332A4-D438-4773-A77F-5ED49A448D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53768" y="0"/>
            <a:ext cx="8284464" cy="6858000"/>
          </a:xfrm>
          <a:custGeom>
            <a:avLst/>
            <a:gdLst>
              <a:gd name="connsiteX0" fmla="*/ 1818109 w 8284464"/>
              <a:gd name="connsiteY0" fmla="*/ 0 h 6858000"/>
              <a:gd name="connsiteX1" fmla="*/ 6466355 w 8284464"/>
              <a:gd name="connsiteY1" fmla="*/ 0 h 6858000"/>
              <a:gd name="connsiteX2" fmla="*/ 6620596 w 8284464"/>
              <a:gd name="connsiteY2" fmla="*/ 109683 h 6858000"/>
              <a:gd name="connsiteX3" fmla="*/ 8284464 w 8284464"/>
              <a:gd name="connsiteY3" fmla="*/ 3429000 h 6858000"/>
              <a:gd name="connsiteX4" fmla="*/ 6620596 w 8284464"/>
              <a:gd name="connsiteY4" fmla="*/ 6748318 h 6858000"/>
              <a:gd name="connsiteX5" fmla="*/ 6466355 w 8284464"/>
              <a:gd name="connsiteY5" fmla="*/ 6858000 h 6858000"/>
              <a:gd name="connsiteX6" fmla="*/ 1818109 w 8284464"/>
              <a:gd name="connsiteY6" fmla="*/ 6858000 h 6858000"/>
              <a:gd name="connsiteX7" fmla="*/ 1663869 w 8284464"/>
              <a:gd name="connsiteY7" fmla="*/ 6748318 h 6858000"/>
              <a:gd name="connsiteX8" fmla="*/ 0 w 8284464"/>
              <a:gd name="connsiteY8" fmla="*/ 3429000 h 6858000"/>
              <a:gd name="connsiteX9" fmla="*/ 1663869 w 8284464"/>
              <a:gd name="connsiteY9" fmla="*/ 10968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284464" h="6858000">
                <a:moveTo>
                  <a:pt x="1818109" y="0"/>
                </a:moveTo>
                <a:lnTo>
                  <a:pt x="6466355" y="0"/>
                </a:lnTo>
                <a:lnTo>
                  <a:pt x="6620596" y="109683"/>
                </a:lnTo>
                <a:cubicBezTo>
                  <a:pt x="7630666" y="865069"/>
                  <a:pt x="8284464" y="2070683"/>
                  <a:pt x="8284464" y="3429000"/>
                </a:cubicBezTo>
                <a:cubicBezTo>
                  <a:pt x="8284464" y="4787317"/>
                  <a:pt x="7630666" y="5992931"/>
                  <a:pt x="6620596" y="6748318"/>
                </a:cubicBezTo>
                <a:lnTo>
                  <a:pt x="6466355" y="6858000"/>
                </a:lnTo>
                <a:lnTo>
                  <a:pt x="1818109" y="6858000"/>
                </a:lnTo>
                <a:lnTo>
                  <a:pt x="1663869" y="6748318"/>
                </a:lnTo>
                <a:cubicBezTo>
                  <a:pt x="653798" y="5992931"/>
                  <a:pt x="0" y="4787317"/>
                  <a:pt x="0" y="3429000"/>
                </a:cubicBezTo>
                <a:cubicBezTo>
                  <a:pt x="0" y="2070683"/>
                  <a:pt x="653798" y="865069"/>
                  <a:pt x="1663869" y="109683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F9AD32D-FF05-44F4-BD4D-9CEE89B71E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118360" y="0"/>
            <a:ext cx="7955280" cy="6858000"/>
          </a:xfrm>
          <a:custGeom>
            <a:avLst/>
            <a:gdLst>
              <a:gd name="connsiteX0" fmla="*/ 1962423 w 7955280"/>
              <a:gd name="connsiteY0" fmla="*/ 0 h 6858000"/>
              <a:gd name="connsiteX1" fmla="*/ 5992858 w 7955280"/>
              <a:gd name="connsiteY1" fmla="*/ 0 h 6858000"/>
              <a:gd name="connsiteX2" fmla="*/ 6040191 w 7955280"/>
              <a:gd name="connsiteY2" fmla="*/ 27216 h 6858000"/>
              <a:gd name="connsiteX3" fmla="*/ 7955280 w 7955280"/>
              <a:gd name="connsiteY3" fmla="*/ 3429000 h 6858000"/>
              <a:gd name="connsiteX4" fmla="*/ 6040191 w 7955280"/>
              <a:gd name="connsiteY4" fmla="*/ 6830784 h 6858000"/>
              <a:gd name="connsiteX5" fmla="*/ 5992858 w 7955280"/>
              <a:gd name="connsiteY5" fmla="*/ 6858000 h 6858000"/>
              <a:gd name="connsiteX6" fmla="*/ 1962423 w 7955280"/>
              <a:gd name="connsiteY6" fmla="*/ 6858000 h 6858000"/>
              <a:gd name="connsiteX7" fmla="*/ 1915089 w 7955280"/>
              <a:gd name="connsiteY7" fmla="*/ 6830784 h 6858000"/>
              <a:gd name="connsiteX8" fmla="*/ 0 w 7955280"/>
              <a:gd name="connsiteY8" fmla="*/ 3429000 h 6858000"/>
              <a:gd name="connsiteX9" fmla="*/ 1915089 w 7955280"/>
              <a:gd name="connsiteY9" fmla="*/ 27216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955280" h="6858000">
                <a:moveTo>
                  <a:pt x="1962423" y="0"/>
                </a:moveTo>
                <a:lnTo>
                  <a:pt x="5992858" y="0"/>
                </a:lnTo>
                <a:lnTo>
                  <a:pt x="6040191" y="27216"/>
                </a:lnTo>
                <a:cubicBezTo>
                  <a:pt x="7188332" y="724844"/>
                  <a:pt x="7955280" y="1987357"/>
                  <a:pt x="7955280" y="3429000"/>
                </a:cubicBezTo>
                <a:cubicBezTo>
                  <a:pt x="7955280" y="4870644"/>
                  <a:pt x="7188332" y="6133157"/>
                  <a:pt x="6040191" y="6830784"/>
                </a:cubicBezTo>
                <a:lnTo>
                  <a:pt x="5992858" y="6858000"/>
                </a:lnTo>
                <a:lnTo>
                  <a:pt x="1962423" y="6858000"/>
                </a:lnTo>
                <a:lnTo>
                  <a:pt x="1915089" y="6830784"/>
                </a:lnTo>
                <a:cubicBezTo>
                  <a:pt x="766948" y="6133157"/>
                  <a:pt x="0" y="4870644"/>
                  <a:pt x="0" y="3429000"/>
                </a:cubicBezTo>
                <a:cubicBezTo>
                  <a:pt x="0" y="1987357"/>
                  <a:pt x="766948" y="724844"/>
                  <a:pt x="1915089" y="2721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55631" y="1441938"/>
            <a:ext cx="7080738" cy="397412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5400" b="1" dirty="0">
                <a:solidFill>
                  <a:srgbClr val="00B0F0"/>
                </a:solidFill>
              </a:rPr>
              <a:t>AGROTURISTIKA</a:t>
            </a:r>
          </a:p>
        </p:txBody>
      </p:sp>
    </p:spTree>
    <p:extLst>
      <p:ext uri="{BB962C8B-B14F-4D97-AF65-F5344CB8AC3E}">
        <p14:creationId xmlns:p14="http://schemas.microsoft.com/office/powerpoint/2010/main" val="299503458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482BD70C-C4A0-46C4-9518-A731098B41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72445" y="3640254"/>
            <a:ext cx="5319433" cy="2076333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4800" kern="1200" dirty="0">
                <a:solidFill>
                  <a:srgbClr val="00B0F0"/>
                </a:solidFill>
                <a:latin typeface="+mj-lt"/>
                <a:ea typeface="+mj-ea"/>
                <a:cs typeface="+mj-cs"/>
              </a:rPr>
              <a:t>OTÁZKA</a:t>
            </a:r>
            <a:r>
              <a:rPr lang="en-US" sz="48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4800" kern="1200" dirty="0">
                <a:solidFill>
                  <a:srgbClr val="00B0F0"/>
                </a:solidFill>
                <a:latin typeface="+mj-lt"/>
                <a:ea typeface="+mj-ea"/>
                <a:cs typeface="+mj-cs"/>
              </a:rPr>
              <a:t>Č.9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614988" y="2668075"/>
            <a:ext cx="6272212" cy="972180"/>
          </a:xfrm>
        </p:spPr>
        <p:txBody>
          <a:bodyPr vert="horz" lIns="91440" tIns="45720" rIns="91440" bIns="45720" rtlCol="0" anchor="b">
            <a:noAutofit/>
          </a:bodyPr>
          <a:lstStyle/>
          <a:p>
            <a:pPr marL="0" indent="0">
              <a:buNone/>
            </a:pPr>
            <a:r>
              <a:rPr lang="en-US" sz="3600" b="1" kern="1200" dirty="0">
                <a:solidFill>
                  <a:srgbClr val="00B0F0"/>
                </a:solidFill>
                <a:latin typeface="+mn-lt"/>
                <a:ea typeface="+mn-ea"/>
                <a:cs typeface="+mn-cs"/>
              </a:rPr>
              <a:t>Co je to </a:t>
            </a:r>
            <a:r>
              <a:rPr lang="en-US" sz="3600" b="1" kern="1200" dirty="0" err="1">
                <a:solidFill>
                  <a:srgbClr val="00B0F0"/>
                </a:solidFill>
                <a:latin typeface="+mn-lt"/>
                <a:ea typeface="+mn-ea"/>
                <a:cs typeface="+mn-cs"/>
              </a:rPr>
              <a:t>ekoturismus</a:t>
            </a:r>
            <a:r>
              <a:rPr lang="en-US" sz="3600" b="1" kern="1200" dirty="0">
                <a:solidFill>
                  <a:srgbClr val="00B0F0"/>
                </a:solidFill>
                <a:latin typeface="+mn-lt"/>
                <a:ea typeface="+mn-ea"/>
                <a:cs typeface="+mn-cs"/>
              </a:rPr>
              <a:t>?</a:t>
            </a:r>
            <a:endParaRPr lang="en-US" sz="3600" kern="1200" dirty="0">
              <a:solidFill>
                <a:srgbClr val="00B0F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39B74A45-BDDD-4892-B8C0-B290C0944F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0" y="0"/>
            <a:ext cx="5379352" cy="6374535"/>
          </a:xfrm>
          <a:custGeom>
            <a:avLst/>
            <a:gdLst>
              <a:gd name="connsiteX0" fmla="*/ 609861 w 5379352"/>
              <a:gd name="connsiteY0" fmla="*/ 6374535 h 6374535"/>
              <a:gd name="connsiteX1" fmla="*/ 3449004 w 5379352"/>
              <a:gd name="connsiteY1" fmla="*/ 6374535 h 6374535"/>
              <a:gd name="connsiteX2" fmla="*/ 3628245 w 5379352"/>
              <a:gd name="connsiteY2" fmla="*/ 6288190 h 6374535"/>
              <a:gd name="connsiteX3" fmla="*/ 5379352 w 5379352"/>
              <a:gd name="connsiteY3" fmla="*/ 3346018 h 6374535"/>
              <a:gd name="connsiteX4" fmla="*/ 2033334 w 5379352"/>
              <a:gd name="connsiteY4" fmla="*/ 0 h 6374535"/>
              <a:gd name="connsiteX5" fmla="*/ 129310 w 5379352"/>
              <a:gd name="connsiteY5" fmla="*/ 594192 h 6374535"/>
              <a:gd name="connsiteX6" fmla="*/ 0 w 5379352"/>
              <a:gd name="connsiteY6" fmla="*/ 692103 h 6374535"/>
              <a:gd name="connsiteX7" fmla="*/ 0 w 5379352"/>
              <a:gd name="connsiteY7" fmla="*/ 5999934 h 6374535"/>
              <a:gd name="connsiteX8" fmla="*/ 129311 w 5379352"/>
              <a:gd name="connsiteY8" fmla="*/ 6097845 h 6374535"/>
              <a:gd name="connsiteX9" fmla="*/ 367831 w 5379352"/>
              <a:gd name="connsiteY9" fmla="*/ 6248727 h 6374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379352" h="6374535">
                <a:moveTo>
                  <a:pt x="609861" y="6374535"/>
                </a:moveTo>
                <a:lnTo>
                  <a:pt x="3449004" y="6374535"/>
                </a:lnTo>
                <a:lnTo>
                  <a:pt x="3628245" y="6288190"/>
                </a:lnTo>
                <a:cubicBezTo>
                  <a:pt x="4671283" y="5721578"/>
                  <a:pt x="5379352" y="4616487"/>
                  <a:pt x="5379352" y="3346018"/>
                </a:cubicBezTo>
                <a:cubicBezTo>
                  <a:pt x="5379352" y="1498063"/>
                  <a:pt x="3881289" y="0"/>
                  <a:pt x="2033334" y="0"/>
                </a:cubicBezTo>
                <a:cubicBezTo>
                  <a:pt x="1325914" y="0"/>
                  <a:pt x="669769" y="219535"/>
                  <a:pt x="129310" y="594192"/>
                </a:cubicBezTo>
                <a:lnTo>
                  <a:pt x="0" y="692103"/>
                </a:lnTo>
                <a:lnTo>
                  <a:pt x="0" y="5999934"/>
                </a:lnTo>
                <a:lnTo>
                  <a:pt x="129311" y="6097845"/>
                </a:lnTo>
                <a:cubicBezTo>
                  <a:pt x="206519" y="6151367"/>
                  <a:pt x="286089" y="6201724"/>
                  <a:pt x="367831" y="6248727"/>
                </a:cubicBezTo>
                <a:close/>
              </a:path>
            </a:pathLst>
          </a:cu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C516C73E-9465-4C9E-9B86-9E58FB326B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99" y="0"/>
            <a:ext cx="5210147" cy="6210629"/>
          </a:xfrm>
          <a:custGeom>
            <a:avLst/>
            <a:gdLst>
              <a:gd name="connsiteX0" fmla="*/ 1058223 w 5210147"/>
              <a:gd name="connsiteY0" fmla="*/ 0 h 6210629"/>
              <a:gd name="connsiteX1" fmla="*/ 3003078 w 5210147"/>
              <a:gd name="connsiteY1" fmla="*/ 0 h 6210629"/>
              <a:gd name="connsiteX2" fmla="*/ 3266657 w 5210147"/>
              <a:gd name="connsiteY2" fmla="*/ 96471 h 6210629"/>
              <a:gd name="connsiteX3" fmla="*/ 5210147 w 5210147"/>
              <a:gd name="connsiteY3" fmla="*/ 3028517 h 6210629"/>
              <a:gd name="connsiteX4" fmla="*/ 2028035 w 5210147"/>
              <a:gd name="connsiteY4" fmla="*/ 6210629 h 6210629"/>
              <a:gd name="connsiteX5" fmla="*/ 3916 w 5210147"/>
              <a:gd name="connsiteY5" fmla="*/ 5483989 h 6210629"/>
              <a:gd name="connsiteX6" fmla="*/ 0 w 5210147"/>
              <a:gd name="connsiteY6" fmla="*/ 5480430 h 6210629"/>
              <a:gd name="connsiteX7" fmla="*/ 0 w 5210147"/>
              <a:gd name="connsiteY7" fmla="*/ 576603 h 6210629"/>
              <a:gd name="connsiteX8" fmla="*/ 3916 w 5210147"/>
              <a:gd name="connsiteY8" fmla="*/ 573044 h 6210629"/>
              <a:gd name="connsiteX9" fmla="*/ 933918 w 5210147"/>
              <a:gd name="connsiteY9" fmla="*/ 39494 h 6210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210147" h="6210629">
                <a:moveTo>
                  <a:pt x="1058223" y="0"/>
                </a:moveTo>
                <a:lnTo>
                  <a:pt x="3003078" y="0"/>
                </a:lnTo>
                <a:lnTo>
                  <a:pt x="3266657" y="96471"/>
                </a:lnTo>
                <a:cubicBezTo>
                  <a:pt x="4408765" y="579542"/>
                  <a:pt x="5210147" y="1710443"/>
                  <a:pt x="5210147" y="3028517"/>
                </a:cubicBezTo>
                <a:cubicBezTo>
                  <a:pt x="5210147" y="4785949"/>
                  <a:pt x="3785467" y="6210629"/>
                  <a:pt x="2028035" y="6210629"/>
                </a:cubicBezTo>
                <a:cubicBezTo>
                  <a:pt x="1259159" y="6210629"/>
                  <a:pt x="553973" y="5937936"/>
                  <a:pt x="3916" y="5483989"/>
                </a:cubicBezTo>
                <a:lnTo>
                  <a:pt x="0" y="5480430"/>
                </a:lnTo>
                <a:lnTo>
                  <a:pt x="0" y="576603"/>
                </a:lnTo>
                <a:lnTo>
                  <a:pt x="3916" y="573044"/>
                </a:lnTo>
                <a:cubicBezTo>
                  <a:pt x="278945" y="346070"/>
                  <a:pt x="592755" y="164410"/>
                  <a:pt x="933918" y="3949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Graphic 6" descr="Question mark">
            <a:extLst>
              <a:ext uri="{FF2B5EF4-FFF2-40B4-BE49-F238E27FC236}">
                <a16:creationId xmlns:a16="http://schemas.microsoft.com/office/drawing/2014/main" id="{1786E531-01DF-43DF-8575-9C003B13B2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80941" y="1301551"/>
            <a:ext cx="3440610" cy="3440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10132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464614" y="1783959"/>
            <a:ext cx="4087306" cy="288911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 b="1" dirty="0" err="1">
                <a:solidFill>
                  <a:srgbClr val="00B0F0"/>
                </a:solidFill>
              </a:rPr>
              <a:t>Zodpovědné</a:t>
            </a:r>
            <a:r>
              <a:rPr lang="en-US" sz="5400" b="1" dirty="0">
                <a:solidFill>
                  <a:srgbClr val="00B0F0"/>
                </a:solidFill>
              </a:rPr>
              <a:t> </a:t>
            </a:r>
            <a:r>
              <a:rPr lang="en-US" sz="5400" b="1" dirty="0" err="1">
                <a:solidFill>
                  <a:srgbClr val="00B0F0"/>
                </a:solidFill>
              </a:rPr>
              <a:t>cestovaní</a:t>
            </a:r>
            <a:r>
              <a:rPr lang="en-US" sz="5400" dirty="0">
                <a:solidFill>
                  <a:srgbClr val="00B0F0"/>
                </a:solidFill>
              </a:rPr>
              <a:t>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362164" y="4750893"/>
            <a:ext cx="5460642" cy="1703695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en-US" sz="3200" dirty="0">
                <a:solidFill>
                  <a:srgbClr val="00B0F0"/>
                </a:solidFill>
              </a:rPr>
              <a:t>- </a:t>
            </a:r>
            <a:r>
              <a:rPr lang="en-US" sz="3200" dirty="0" err="1">
                <a:solidFill>
                  <a:srgbClr val="00B0F0"/>
                </a:solidFill>
              </a:rPr>
              <a:t>napomáhá</a:t>
            </a:r>
            <a:r>
              <a:rPr lang="en-US" sz="3200" dirty="0">
                <a:solidFill>
                  <a:srgbClr val="00B0F0"/>
                </a:solidFill>
              </a:rPr>
              <a:t> </a:t>
            </a:r>
            <a:r>
              <a:rPr lang="en-US" sz="3200" dirty="0" err="1">
                <a:solidFill>
                  <a:srgbClr val="00B0F0"/>
                </a:solidFill>
              </a:rPr>
              <a:t>chránit</a:t>
            </a:r>
            <a:r>
              <a:rPr lang="en-US" sz="3200" dirty="0">
                <a:solidFill>
                  <a:srgbClr val="00B0F0"/>
                </a:solidFill>
              </a:rPr>
              <a:t> </a:t>
            </a:r>
            <a:r>
              <a:rPr lang="en-US" sz="3200" dirty="0" err="1">
                <a:solidFill>
                  <a:srgbClr val="00B0F0"/>
                </a:solidFill>
              </a:rPr>
              <a:t>životní</a:t>
            </a:r>
            <a:r>
              <a:rPr lang="en-US" sz="3200" dirty="0">
                <a:solidFill>
                  <a:srgbClr val="00B0F0"/>
                </a:solidFill>
              </a:rPr>
              <a:t> </a:t>
            </a:r>
            <a:r>
              <a:rPr lang="en-US" sz="3200" dirty="0" err="1">
                <a:solidFill>
                  <a:srgbClr val="00B0F0"/>
                </a:solidFill>
              </a:rPr>
              <a:t>prostředí</a:t>
            </a:r>
            <a:r>
              <a:rPr lang="en-US" sz="3200" dirty="0">
                <a:solidFill>
                  <a:srgbClr val="00B0F0"/>
                </a:solidFill>
              </a:rPr>
              <a:t> a </a:t>
            </a:r>
            <a:r>
              <a:rPr lang="en-US" sz="3200" dirty="0" err="1">
                <a:solidFill>
                  <a:srgbClr val="00B0F0"/>
                </a:solidFill>
              </a:rPr>
              <a:t>zlepšuje</a:t>
            </a:r>
            <a:r>
              <a:rPr lang="en-US" sz="3200" dirty="0">
                <a:solidFill>
                  <a:srgbClr val="00B0F0"/>
                </a:solidFill>
              </a:rPr>
              <a:t> </a:t>
            </a:r>
            <a:r>
              <a:rPr lang="en-US" sz="3200" dirty="0" err="1">
                <a:solidFill>
                  <a:srgbClr val="00B0F0"/>
                </a:solidFill>
              </a:rPr>
              <a:t>kvalitu</a:t>
            </a:r>
            <a:r>
              <a:rPr lang="en-US" sz="3200" dirty="0">
                <a:solidFill>
                  <a:srgbClr val="00B0F0"/>
                </a:solidFill>
              </a:rPr>
              <a:t> </a:t>
            </a:r>
            <a:r>
              <a:rPr lang="en-US" sz="3200" dirty="0" err="1">
                <a:solidFill>
                  <a:srgbClr val="00B0F0"/>
                </a:solidFill>
              </a:rPr>
              <a:t>života</a:t>
            </a:r>
            <a:r>
              <a:rPr lang="en-US" sz="3200" dirty="0">
                <a:solidFill>
                  <a:srgbClr val="00B0F0"/>
                </a:solidFill>
              </a:rPr>
              <a:t> </a:t>
            </a:r>
            <a:r>
              <a:rPr lang="en-US" sz="3200" dirty="0" err="1">
                <a:solidFill>
                  <a:srgbClr val="00B0F0"/>
                </a:solidFill>
              </a:rPr>
              <a:t>místních</a:t>
            </a:r>
            <a:r>
              <a:rPr lang="en-US" sz="3200" dirty="0">
                <a:solidFill>
                  <a:srgbClr val="00B0F0"/>
                </a:solidFill>
              </a:rPr>
              <a:t> </a:t>
            </a:r>
            <a:r>
              <a:rPr lang="en-US" sz="3200" dirty="0" err="1">
                <a:solidFill>
                  <a:srgbClr val="00B0F0"/>
                </a:solidFill>
              </a:rPr>
              <a:t>obyvatel</a:t>
            </a:r>
            <a:r>
              <a:rPr lang="en-US" sz="3200" dirty="0">
                <a:solidFill>
                  <a:srgbClr val="00B0F0"/>
                </a:solidFill>
              </a:rPr>
              <a:t>.</a:t>
            </a:r>
            <a:br>
              <a:rPr lang="en-US" sz="3200" dirty="0">
                <a:solidFill>
                  <a:srgbClr val="00B0F0"/>
                </a:solidFill>
              </a:rPr>
            </a:br>
            <a:endParaRPr lang="en-US" sz="3200" dirty="0">
              <a:solidFill>
                <a:srgbClr val="00B0F0"/>
              </a:solidFill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E49CC64F-7275-4E33-961B-0C5CDC4398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1" y="0"/>
            <a:ext cx="7188051" cy="6858000"/>
          </a:xfrm>
          <a:custGeom>
            <a:avLst/>
            <a:gdLst>
              <a:gd name="connsiteX0" fmla="*/ 7188051 w 7188051"/>
              <a:gd name="connsiteY0" fmla="*/ 6858000 h 6858000"/>
              <a:gd name="connsiteX1" fmla="*/ 108694 w 7188051"/>
              <a:gd name="connsiteY1" fmla="*/ 6858000 h 6858000"/>
              <a:gd name="connsiteX2" fmla="*/ 79127 w 7188051"/>
              <a:gd name="connsiteY2" fmla="*/ 6681235 h 6858000"/>
              <a:gd name="connsiteX3" fmla="*/ 0 w 7188051"/>
              <a:gd name="connsiteY3" fmla="*/ 5565888 h 6858000"/>
              <a:gd name="connsiteX4" fmla="*/ 2190696 w 7188051"/>
              <a:gd name="connsiteY4" fmla="*/ 145339 h 6858000"/>
              <a:gd name="connsiteX5" fmla="*/ 2339431 w 7188051"/>
              <a:gd name="connsiteY5" fmla="*/ 0 h 6858000"/>
              <a:gd name="connsiteX6" fmla="*/ 7188051 w 7188051"/>
              <a:gd name="connsiteY6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88051" h="6858000">
                <a:moveTo>
                  <a:pt x="7188051" y="6858000"/>
                </a:moveTo>
                <a:lnTo>
                  <a:pt x="108694" y="6858000"/>
                </a:lnTo>
                <a:lnTo>
                  <a:pt x="79127" y="6681235"/>
                </a:lnTo>
                <a:cubicBezTo>
                  <a:pt x="26981" y="6316967"/>
                  <a:pt x="0" y="5944579"/>
                  <a:pt x="0" y="5565888"/>
                </a:cubicBezTo>
                <a:cubicBezTo>
                  <a:pt x="0" y="3459953"/>
                  <a:pt x="834428" y="1548908"/>
                  <a:pt x="2190696" y="145339"/>
                </a:cubicBezTo>
                <a:lnTo>
                  <a:pt x="2339431" y="0"/>
                </a:lnTo>
                <a:lnTo>
                  <a:pt x="7188051" y="0"/>
                </a:lnTo>
                <a:close/>
              </a:path>
            </a:pathLst>
          </a:cu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5" name="Picture 4" descr="Zelený list s rosou na pozadí s tmavou povahou">
            <a:extLst>
              <a:ext uri="{FF2B5EF4-FFF2-40B4-BE49-F238E27FC236}">
                <a16:creationId xmlns:a16="http://schemas.microsoft.com/office/drawing/2014/main" id="{632BF552-1AEF-434F-9337-96A29A304D0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271" r="22246" b="2"/>
          <a:stretch/>
        </p:blipFill>
        <p:spPr>
          <a:xfrm>
            <a:off x="1" y="10"/>
            <a:ext cx="7028495" cy="6857990"/>
          </a:xfrm>
          <a:custGeom>
            <a:avLst/>
            <a:gdLst/>
            <a:ahLst/>
            <a:cxnLst/>
            <a:rect l="l" t="t" r="r" b="b"/>
            <a:pathLst>
              <a:path w="7028495" h="6858000">
                <a:moveTo>
                  <a:pt x="0" y="0"/>
                </a:moveTo>
                <a:lnTo>
                  <a:pt x="6915668" y="0"/>
                </a:lnTo>
                <a:lnTo>
                  <a:pt x="6952411" y="219663"/>
                </a:lnTo>
                <a:cubicBezTo>
                  <a:pt x="7002551" y="569921"/>
                  <a:pt x="7028495" y="927986"/>
                  <a:pt x="7028495" y="1292112"/>
                </a:cubicBezTo>
                <a:cubicBezTo>
                  <a:pt x="7028495" y="3343346"/>
                  <a:pt x="6205186" y="5202289"/>
                  <a:pt x="4870994" y="6556512"/>
                </a:cubicBezTo>
                <a:lnTo>
                  <a:pt x="4556185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39601096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8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4" descr="Roztřídění objektů na podlaze">
            <a:extLst>
              <a:ext uri="{FF2B5EF4-FFF2-40B4-BE49-F238E27FC236}">
                <a16:creationId xmlns:a16="http://schemas.microsoft.com/office/drawing/2014/main" id="{4F2F1A5A-305F-4BB2-A2DB-8F58CC9B0A1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882" b="-1"/>
          <a:stretch/>
        </p:blipFill>
        <p:spPr>
          <a:xfrm>
            <a:off x="567851" y="107586"/>
            <a:ext cx="9669642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125019" y="0"/>
            <a:ext cx="7066978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531610" y="365125"/>
            <a:ext cx="3822189" cy="1899912"/>
          </a:xfrm>
        </p:spPr>
        <p:txBody>
          <a:bodyPr>
            <a:normAutofit/>
          </a:bodyPr>
          <a:lstStyle/>
          <a:p>
            <a:r>
              <a:rPr lang="cs-CZ" sz="4000" b="1" dirty="0">
                <a:solidFill>
                  <a:srgbClr val="00B0F0"/>
                </a:solidFill>
                <a:latin typeface="+mn-lt"/>
                <a:cs typeface="Times New Roman" panose="02020603050405020304" pitchFamily="18" charset="0"/>
              </a:rPr>
              <a:t>OTÁZKA Č.1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946265" y="4262907"/>
            <a:ext cx="3905216" cy="191405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sz="2000" b="1" dirty="0"/>
          </a:p>
          <a:p>
            <a:pPr marL="0" indent="0">
              <a:buNone/>
            </a:pPr>
            <a:r>
              <a:rPr lang="cs-CZ" sz="4400" b="1" dirty="0">
                <a:solidFill>
                  <a:srgbClr val="00B0F0"/>
                </a:solidFill>
                <a:cs typeface="Times New Roman" panose="02020603050405020304" pitchFamily="18" charset="0"/>
              </a:rPr>
              <a:t>Jak cestovat odpovědně</a:t>
            </a:r>
            <a:r>
              <a:rPr lang="cs-CZ" sz="44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endParaRPr lang="cs-CZ" sz="44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420934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4845A0EE-C4C8-4AE1-B3C6-1261368AC0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468548" cy="6858000"/>
          </a:xfrm>
          <a:prstGeom prst="rect">
            <a:avLst/>
          </a:prstGeom>
          <a:solidFill>
            <a:srgbClr val="4756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5413" y="639763"/>
            <a:ext cx="4702175" cy="439738"/>
          </a:xfrm>
          <a:prstGeom prst="rect">
            <a:avLst/>
          </a:prstGeom>
        </p:spPr>
      </p:pic>
      <p:pic>
        <p:nvPicPr>
          <p:cNvPr id="6" name="Zástupný symbol pro obsah 5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5413" y="1147763"/>
            <a:ext cx="4702175" cy="5072063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1629" y="640080"/>
            <a:ext cx="4225290" cy="557881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OTÁZKA Č.10</a:t>
            </a:r>
          </a:p>
        </p:txBody>
      </p:sp>
    </p:spTree>
    <p:extLst>
      <p:ext uri="{BB962C8B-B14F-4D97-AF65-F5344CB8AC3E}">
        <p14:creationId xmlns:p14="http://schemas.microsoft.com/office/powerpoint/2010/main" val="108200601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F5531EA-EBBF-494D-8833-C37CCA0D72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64614" y="1783959"/>
            <a:ext cx="4087306" cy="288911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 dirty="0">
                <a:solidFill>
                  <a:srgbClr val="00B0F0"/>
                </a:solidFill>
              </a:rPr>
              <a:t>OTÁZKA Č.11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028F119-5603-4CDA-AF37-B2C05309CC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29080" y="4750893"/>
            <a:ext cx="5122837" cy="1612200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cs-CZ" sz="3200" dirty="0">
                <a:solidFill>
                  <a:srgbClr val="00B0F0"/>
                </a:solidFill>
              </a:rPr>
              <a:t>Co znamená toto označení na výrobku nebo službě?</a:t>
            </a:r>
            <a:endParaRPr lang="en-US" sz="3200" dirty="0">
              <a:solidFill>
                <a:srgbClr val="00B0F0"/>
              </a:solidFill>
            </a:endParaRPr>
          </a:p>
        </p:txBody>
      </p:sp>
      <p:sp>
        <p:nvSpPr>
          <p:cNvPr id="13" name="Freeform: Shape 8">
            <a:extLst>
              <a:ext uri="{FF2B5EF4-FFF2-40B4-BE49-F238E27FC236}">
                <a16:creationId xmlns:a16="http://schemas.microsoft.com/office/drawing/2014/main" id="{E49CC64F-7275-4E33-961B-0C5CDC4398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1" y="0"/>
            <a:ext cx="7188051" cy="6858000"/>
          </a:xfrm>
          <a:custGeom>
            <a:avLst/>
            <a:gdLst>
              <a:gd name="connsiteX0" fmla="*/ 7188051 w 7188051"/>
              <a:gd name="connsiteY0" fmla="*/ 6858000 h 6858000"/>
              <a:gd name="connsiteX1" fmla="*/ 108694 w 7188051"/>
              <a:gd name="connsiteY1" fmla="*/ 6858000 h 6858000"/>
              <a:gd name="connsiteX2" fmla="*/ 79127 w 7188051"/>
              <a:gd name="connsiteY2" fmla="*/ 6681235 h 6858000"/>
              <a:gd name="connsiteX3" fmla="*/ 0 w 7188051"/>
              <a:gd name="connsiteY3" fmla="*/ 5565888 h 6858000"/>
              <a:gd name="connsiteX4" fmla="*/ 2190696 w 7188051"/>
              <a:gd name="connsiteY4" fmla="*/ 145339 h 6858000"/>
              <a:gd name="connsiteX5" fmla="*/ 2339431 w 7188051"/>
              <a:gd name="connsiteY5" fmla="*/ 0 h 6858000"/>
              <a:gd name="connsiteX6" fmla="*/ 7188051 w 7188051"/>
              <a:gd name="connsiteY6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88051" h="6858000">
                <a:moveTo>
                  <a:pt x="7188051" y="6858000"/>
                </a:moveTo>
                <a:lnTo>
                  <a:pt x="108694" y="6858000"/>
                </a:lnTo>
                <a:lnTo>
                  <a:pt x="79127" y="6681235"/>
                </a:lnTo>
                <a:cubicBezTo>
                  <a:pt x="26981" y="6316967"/>
                  <a:pt x="0" y="5944579"/>
                  <a:pt x="0" y="5565888"/>
                </a:cubicBezTo>
                <a:cubicBezTo>
                  <a:pt x="0" y="3459953"/>
                  <a:pt x="834428" y="1548908"/>
                  <a:pt x="2190696" y="145339"/>
                </a:cubicBezTo>
                <a:lnTo>
                  <a:pt x="2339431" y="0"/>
                </a:lnTo>
                <a:lnTo>
                  <a:pt x="7188051" y="0"/>
                </a:lnTo>
                <a:close/>
              </a:path>
            </a:pathLst>
          </a:cu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10865FF9-15D2-4FA2-A9B2-3404CB465FEA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26" r="2" b="2"/>
          <a:stretch/>
        </p:blipFill>
        <p:spPr bwMode="auto">
          <a:xfrm>
            <a:off x="1" y="10"/>
            <a:ext cx="7028495" cy="6857990"/>
          </a:xfrm>
          <a:custGeom>
            <a:avLst/>
            <a:gdLst/>
            <a:ahLst/>
            <a:cxnLst/>
            <a:rect l="l" t="t" r="r" b="b"/>
            <a:pathLst>
              <a:path w="7028495" h="6858000">
                <a:moveTo>
                  <a:pt x="0" y="0"/>
                </a:moveTo>
                <a:lnTo>
                  <a:pt x="6915668" y="0"/>
                </a:lnTo>
                <a:lnTo>
                  <a:pt x="6952411" y="219663"/>
                </a:lnTo>
                <a:cubicBezTo>
                  <a:pt x="7002551" y="569921"/>
                  <a:pt x="7028495" y="927986"/>
                  <a:pt x="7028495" y="1292112"/>
                </a:cubicBezTo>
                <a:cubicBezTo>
                  <a:pt x="7028495" y="3343346"/>
                  <a:pt x="6205186" y="5202289"/>
                  <a:pt x="4870994" y="6556512"/>
                </a:cubicBezTo>
                <a:lnTo>
                  <a:pt x="4556185" y="6858000"/>
                </a:lnTo>
                <a:lnTo>
                  <a:pt x="0" y="6858000"/>
                </a:lnTo>
                <a:close/>
              </a:path>
            </a:pathLst>
          </a:custGeom>
          <a:noFill/>
        </p:spPr>
      </p:pic>
    </p:spTree>
    <p:extLst>
      <p:ext uri="{BB962C8B-B14F-4D97-AF65-F5344CB8AC3E}">
        <p14:creationId xmlns:p14="http://schemas.microsoft.com/office/powerpoint/2010/main" val="106091896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9" name="Rectangle 28">
            <a:extLst>
              <a:ext uri="{FF2B5EF4-FFF2-40B4-BE49-F238E27FC236}">
                <a16:creationId xmlns:a16="http://schemas.microsoft.com/office/drawing/2014/main" id="{6B5E2835-4E47-45B3-9CFE-732FF7B054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icture 5" descr="Kouře z powerplantho komínu">
            <a:extLst>
              <a:ext uri="{FF2B5EF4-FFF2-40B4-BE49-F238E27FC236}">
                <a16:creationId xmlns:a16="http://schemas.microsoft.com/office/drawing/2014/main" id="{46DAE8FF-FA8D-44EE-B4FC-4D40E1B7A3D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823" r="8093"/>
          <a:stretch/>
        </p:blipFill>
        <p:spPr>
          <a:xfrm>
            <a:off x="3242695" y="10"/>
            <a:ext cx="8949307" cy="6857990"/>
          </a:xfrm>
          <a:custGeom>
            <a:avLst/>
            <a:gdLst/>
            <a:ahLst/>
            <a:cxnLst/>
            <a:rect l="l" t="t" r="r" b="b"/>
            <a:pathLst>
              <a:path w="8949307" h="6858000">
                <a:moveTo>
                  <a:pt x="0" y="0"/>
                </a:moveTo>
                <a:lnTo>
                  <a:pt x="8949307" y="0"/>
                </a:lnTo>
                <a:lnTo>
                  <a:pt x="8949307" y="6858000"/>
                </a:lnTo>
                <a:lnTo>
                  <a:pt x="0" y="6858000"/>
                </a:lnTo>
                <a:lnTo>
                  <a:pt x="62983" y="6788730"/>
                </a:lnTo>
                <a:cubicBezTo>
                  <a:pt x="773509" y="5928900"/>
                  <a:pt x="1212979" y="4741056"/>
                  <a:pt x="1212979" y="3429000"/>
                </a:cubicBezTo>
                <a:cubicBezTo>
                  <a:pt x="1212979" y="2116944"/>
                  <a:pt x="773509" y="929100"/>
                  <a:pt x="62983" y="69271"/>
                </a:cubicBezTo>
                <a:close/>
              </a:path>
            </a:pathLst>
          </a:custGeom>
        </p:spPr>
      </p:pic>
      <p:sp useBgFill="1">
        <p:nvSpPr>
          <p:cNvPr id="31" name="Freeform: Shape 30">
            <a:extLst>
              <a:ext uri="{FF2B5EF4-FFF2-40B4-BE49-F238E27FC236}">
                <a16:creationId xmlns:a16="http://schemas.microsoft.com/office/drawing/2014/main" id="{5B45AD5D-AA52-4F7B-9362-576A39AD9E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4455673" cy="6858000"/>
          </a:xfrm>
          <a:custGeom>
            <a:avLst/>
            <a:gdLst>
              <a:gd name="connsiteX0" fmla="*/ 0 w 4455673"/>
              <a:gd name="connsiteY0" fmla="*/ 0 h 6858000"/>
              <a:gd name="connsiteX1" fmla="*/ 3242695 w 4455673"/>
              <a:gd name="connsiteY1" fmla="*/ 0 h 6858000"/>
              <a:gd name="connsiteX2" fmla="*/ 3305678 w 4455673"/>
              <a:gd name="connsiteY2" fmla="*/ 69271 h 6858000"/>
              <a:gd name="connsiteX3" fmla="*/ 4455673 w 4455673"/>
              <a:gd name="connsiteY3" fmla="*/ 3429000 h 6858000"/>
              <a:gd name="connsiteX4" fmla="*/ 3305678 w 4455673"/>
              <a:gd name="connsiteY4" fmla="*/ 6788730 h 6858000"/>
              <a:gd name="connsiteX5" fmla="*/ 3242695 w 4455673"/>
              <a:gd name="connsiteY5" fmla="*/ 6858000 h 6858000"/>
              <a:gd name="connsiteX6" fmla="*/ 0 w 4455673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55673" h="6858000">
                <a:moveTo>
                  <a:pt x="0" y="0"/>
                </a:moveTo>
                <a:lnTo>
                  <a:pt x="3242695" y="0"/>
                </a:lnTo>
                <a:lnTo>
                  <a:pt x="3305678" y="69271"/>
                </a:lnTo>
                <a:cubicBezTo>
                  <a:pt x="4016204" y="929100"/>
                  <a:pt x="4455673" y="2116944"/>
                  <a:pt x="4455673" y="3429000"/>
                </a:cubicBezTo>
                <a:cubicBezTo>
                  <a:pt x="4455673" y="4741056"/>
                  <a:pt x="4016204" y="5928900"/>
                  <a:pt x="3305678" y="6788730"/>
                </a:cubicBezTo>
                <a:lnTo>
                  <a:pt x="3242695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D5D5D5"/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33" name="Freeform: Shape 32">
            <a:extLst>
              <a:ext uri="{FF2B5EF4-FFF2-40B4-BE49-F238E27FC236}">
                <a16:creationId xmlns:a16="http://schemas.microsoft.com/office/drawing/2014/main" id="{AEDD7960-4866-4399-BEF6-DD1431AB4E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446529" cy="6858000"/>
          </a:xfrm>
          <a:custGeom>
            <a:avLst/>
            <a:gdLst>
              <a:gd name="connsiteX0" fmla="*/ 0 w 4446529"/>
              <a:gd name="connsiteY0" fmla="*/ 0 h 6858000"/>
              <a:gd name="connsiteX1" fmla="*/ 3233551 w 4446529"/>
              <a:gd name="connsiteY1" fmla="*/ 0 h 6858000"/>
              <a:gd name="connsiteX2" fmla="*/ 3296534 w 4446529"/>
              <a:gd name="connsiteY2" fmla="*/ 69271 h 6858000"/>
              <a:gd name="connsiteX3" fmla="*/ 4446529 w 4446529"/>
              <a:gd name="connsiteY3" fmla="*/ 3429000 h 6858000"/>
              <a:gd name="connsiteX4" fmla="*/ 3296534 w 4446529"/>
              <a:gd name="connsiteY4" fmla="*/ 6788730 h 6858000"/>
              <a:gd name="connsiteX5" fmla="*/ 3233551 w 4446529"/>
              <a:gd name="connsiteY5" fmla="*/ 6858000 h 6858000"/>
              <a:gd name="connsiteX6" fmla="*/ 0 w 4446529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46529" h="6858000">
                <a:moveTo>
                  <a:pt x="0" y="0"/>
                </a:moveTo>
                <a:lnTo>
                  <a:pt x="3233551" y="0"/>
                </a:lnTo>
                <a:lnTo>
                  <a:pt x="3296534" y="69271"/>
                </a:lnTo>
                <a:cubicBezTo>
                  <a:pt x="4007060" y="929100"/>
                  <a:pt x="4446529" y="2116944"/>
                  <a:pt x="4446529" y="3429000"/>
                </a:cubicBezTo>
                <a:cubicBezTo>
                  <a:pt x="4446529" y="4741056"/>
                  <a:pt x="4007060" y="5928900"/>
                  <a:pt x="3296534" y="6788730"/>
                </a:cubicBezTo>
                <a:lnTo>
                  <a:pt x="3233551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55D4142C-5077-457F-A6AD-3FECFDB396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62559" y="605790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7A5F0580-5EE9-419F-96EE-B6529EF6E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8244" y="2443480"/>
            <a:ext cx="333756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375AFF62-E0CC-4406-B61E-DA16EE3773E5}"/>
              </a:ext>
            </a:extLst>
          </p:cNvPr>
          <p:cNvSpPr txBox="1"/>
          <p:nvPr/>
        </p:nvSpPr>
        <p:spPr>
          <a:xfrm>
            <a:off x="419099" y="161163"/>
            <a:ext cx="4677335" cy="651009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vert="horz" lIns="91440" tIns="45720" rIns="91440" bIns="45720" rtlCol="0" anchor="t">
            <a:noAutofit/>
          </a:bodyPr>
          <a:lstStyle/>
          <a:p>
            <a:pPr indent="-228600">
              <a:lnSpc>
                <a:spcPct val="90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cs-CZ" sz="2800" b="1" dirty="0"/>
              <a:t>Ekoznačka </a:t>
            </a:r>
            <a:r>
              <a:rPr lang="cs-CZ" sz="2800" dirty="0"/>
              <a:t>označuje</a:t>
            </a:r>
            <a:r>
              <a:rPr lang="cs-CZ" sz="2800" b="1" dirty="0"/>
              <a:t> </a:t>
            </a:r>
            <a:r>
              <a:rPr lang="cs-CZ" sz="2800" dirty="0"/>
              <a:t>výrobky a služby, které mají snížený dopad na životní prostředí po celou dobu jejich životního cyklu:</a:t>
            </a:r>
          </a:p>
          <a:p>
            <a:pPr>
              <a:lnSpc>
                <a:spcPct val="90000"/>
              </a:lnSpc>
              <a:spcAft>
                <a:spcPts val="1000"/>
              </a:spcAft>
            </a:pPr>
            <a:br>
              <a:rPr lang="cs-CZ" sz="2800" dirty="0"/>
            </a:br>
            <a:r>
              <a:rPr lang="cs-CZ" sz="2800" dirty="0"/>
              <a:t>-kvalitní vstupní suroviny</a:t>
            </a:r>
          </a:p>
          <a:p>
            <a:pPr>
              <a:lnSpc>
                <a:spcPct val="90000"/>
              </a:lnSpc>
              <a:spcAft>
                <a:spcPts val="1000"/>
              </a:spcAft>
            </a:pPr>
            <a:r>
              <a:rPr lang="cs-CZ" sz="2800" dirty="0"/>
              <a:t> - výroba splňující přísné požadavky na emise  </a:t>
            </a:r>
          </a:p>
          <a:p>
            <a:pPr>
              <a:lnSpc>
                <a:spcPct val="90000"/>
              </a:lnSpc>
              <a:spcAft>
                <a:spcPts val="1000"/>
              </a:spcAft>
            </a:pPr>
            <a:r>
              <a:rPr lang="cs-CZ" sz="2800" dirty="0"/>
              <a:t>-  minimalizace použití nebezpečných látek</a:t>
            </a:r>
          </a:p>
          <a:p>
            <a:pPr>
              <a:lnSpc>
                <a:spcPct val="90000"/>
              </a:lnSpc>
              <a:spcAft>
                <a:spcPts val="1000"/>
              </a:spcAft>
            </a:pPr>
            <a:r>
              <a:rPr lang="cs-CZ" sz="2800" dirty="0"/>
              <a:t> -  snadné odstranění  či recyklaci</a:t>
            </a:r>
            <a:endParaRPr lang="en-US" sz="2800" dirty="0">
              <a:solidFill>
                <a:srgbClr val="00B0F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72143084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89105CEF-3024-4DCC-B6B3-5AEC0A84CD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1615BE6-BB5D-47E2-AF16-A7B7ABB757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tx1">
              <a:alpha val="5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AFF97D57-E591-41FE-B85C-99A9AC0B09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" y="2075420"/>
            <a:ext cx="12048729" cy="4093306"/>
            <a:chOff x="1" y="2075420"/>
            <a:chExt cx="12048729" cy="4093306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B742906A-B011-4430-BEBC-BE89443964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4500000">
              <a:off x="7942191" y="2507571"/>
              <a:ext cx="3563871" cy="3563871"/>
            </a:xfrm>
            <a:prstGeom prst="ellipse">
              <a:avLst/>
            </a:prstGeom>
            <a:noFill/>
            <a:ln w="31750">
              <a:gradFill>
                <a:gsLst>
                  <a:gs pos="0">
                    <a:schemeClr val="tx2">
                      <a:lumMod val="60000"/>
                      <a:lumOff val="40000"/>
                      <a:alpha val="10000"/>
                    </a:schemeClr>
                  </a:gs>
                  <a:gs pos="100000">
                    <a:schemeClr val="tx2">
                      <a:lumMod val="50000"/>
                      <a:alpha val="20000"/>
                    </a:schemeClr>
                  </a:gs>
                </a:gsLst>
                <a:lin ang="5400000" scaled="1"/>
              </a:gra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1D2173A0-CFA2-4CAD-970D-2C2429E7741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0435065" y="4048931"/>
              <a:ext cx="1381607" cy="1381607"/>
            </a:xfrm>
            <a:prstGeom prst="ellipse">
              <a:avLst/>
            </a:prstGeom>
            <a:noFill/>
            <a:ln w="31750">
              <a:gradFill>
                <a:gsLst>
                  <a:gs pos="0">
                    <a:schemeClr val="tx2">
                      <a:lumMod val="60000"/>
                      <a:lumOff val="40000"/>
                      <a:alpha val="20000"/>
                    </a:schemeClr>
                  </a:gs>
                  <a:gs pos="100000">
                    <a:schemeClr val="tx2">
                      <a:lumMod val="50000"/>
                      <a:alpha val="20000"/>
                    </a:schemeClr>
                  </a:gs>
                </a:gsLst>
                <a:lin ang="5400000" scaled="1"/>
              </a:gra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0A6B18EA-9F89-4CF1-8A95-ED5F5E203D6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" y="2075420"/>
              <a:ext cx="3144364" cy="3144364"/>
            </a:xfrm>
            <a:prstGeom prst="ellipse">
              <a:avLst/>
            </a:prstGeom>
            <a:gradFill>
              <a:gsLst>
                <a:gs pos="0">
                  <a:schemeClr val="tx2">
                    <a:lumMod val="75000"/>
                    <a:alpha val="20000"/>
                  </a:schemeClr>
                </a:gs>
                <a:gs pos="100000">
                  <a:schemeClr val="tx2">
                    <a:lumMod val="50000"/>
                    <a:alpha val="1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7B76AF42-C4AC-4593-9230-5324E414C48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2600000">
              <a:off x="10150845" y="4270841"/>
              <a:ext cx="1897885" cy="1897885"/>
            </a:xfrm>
            <a:prstGeom prst="ellipse">
              <a:avLst/>
            </a:prstGeom>
            <a:gradFill>
              <a:gsLst>
                <a:gs pos="0">
                  <a:schemeClr val="tx2">
                    <a:lumMod val="75000"/>
                    <a:alpha val="10000"/>
                  </a:schemeClr>
                </a:gs>
                <a:gs pos="100000">
                  <a:schemeClr val="tx2">
                    <a:lumMod val="75000"/>
                    <a:alpha val="2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66C28B20-4F7E-4C76-9DE7-9C3A13A5352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4500000">
              <a:off x="2046780" y="3040492"/>
              <a:ext cx="2579322" cy="2579322"/>
            </a:xfrm>
            <a:prstGeom prst="ellipse">
              <a:avLst/>
            </a:prstGeom>
            <a:noFill/>
            <a:ln w="31750">
              <a:gradFill>
                <a:gsLst>
                  <a:gs pos="0">
                    <a:schemeClr val="tx2">
                      <a:lumMod val="60000"/>
                      <a:lumOff val="40000"/>
                      <a:alpha val="20000"/>
                    </a:schemeClr>
                  </a:gs>
                  <a:gs pos="100000">
                    <a:schemeClr val="tx2">
                      <a:lumMod val="50000"/>
                      <a:alpha val="20000"/>
                    </a:schemeClr>
                  </a:gs>
                </a:gsLst>
                <a:lin ang="5400000" scaled="1"/>
              </a:gra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9D369062-6EFD-44DE-927C-B4ECBD7CBBF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4500000">
              <a:off x="2224640" y="3193975"/>
              <a:ext cx="2243193" cy="2243193"/>
            </a:xfrm>
            <a:prstGeom prst="ellipse">
              <a:avLst/>
            </a:prstGeom>
            <a:noFill/>
            <a:ln w="31750">
              <a:gradFill>
                <a:gsLst>
                  <a:gs pos="0">
                    <a:schemeClr val="tx2">
                      <a:lumMod val="60000"/>
                      <a:lumOff val="40000"/>
                      <a:alpha val="10000"/>
                    </a:schemeClr>
                  </a:gs>
                  <a:gs pos="100000">
                    <a:schemeClr val="tx2">
                      <a:lumMod val="50000"/>
                      <a:alpha val="1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C4B4B845-CAA1-4885-99D9-10EEED9CEC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0438146" y="1042605"/>
            <a:ext cx="2796461" cy="711252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alpha val="0"/>
                </a:schemeClr>
              </a:gs>
              <a:gs pos="100000">
                <a:schemeClr val="tx2">
                  <a:lumMod val="75000"/>
                  <a:alpha val="10000"/>
                </a:schemeClr>
              </a:gs>
            </a:gsLst>
            <a:lin ang="8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13F4936-8C6F-4CE3-A4EA-FED76F7645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259539" y="317578"/>
            <a:ext cx="548640" cy="549007"/>
            <a:chOff x="7029447" y="3514725"/>
            <a:chExt cx="1285875" cy="549007"/>
          </a:xfrm>
        </p:grpSpPr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50484433-3A0D-4EFE-A3D6-7805A0C34E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514725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75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A73F57FA-1343-44FF-A148-8DF227969C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697727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75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E1A4169D-3A86-4D9D-AF11-DC56E12108C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880729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75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F5A4DE08-83A8-4402-9B15-4BE50687B04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4063732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75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8C5FED84-F820-488A-A974-94F5E9799C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259539" y="317578"/>
            <a:ext cx="548640" cy="549007"/>
            <a:chOff x="7029447" y="3514725"/>
            <a:chExt cx="1285875" cy="549007"/>
          </a:xfrm>
        </p:grpSpPr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FF3E2FC4-8DA6-4E60-93F8-1EE49C0CCB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514725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20000"/>
                    </a:schemeClr>
                  </a:gs>
                  <a:gs pos="100000">
                    <a:schemeClr val="tx2">
                      <a:lumMod val="50000"/>
                      <a:alpha val="2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3737BE0C-1FB1-4D5F-AB83-A2F91C14566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697727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20000"/>
                    </a:schemeClr>
                  </a:gs>
                  <a:gs pos="100000">
                    <a:schemeClr val="tx2">
                      <a:lumMod val="50000"/>
                      <a:alpha val="2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8D845A01-081B-4119-8571-6A42E8D028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880729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20000"/>
                    </a:schemeClr>
                  </a:gs>
                  <a:gs pos="100000">
                    <a:schemeClr val="tx2">
                      <a:lumMod val="50000"/>
                      <a:alpha val="2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31139926-E05D-459C-A2F3-798D98C9BE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4063732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20000"/>
                    </a:schemeClr>
                  </a:gs>
                  <a:gs pos="100000">
                    <a:schemeClr val="tx2">
                      <a:lumMod val="50000"/>
                      <a:alpha val="2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Rectangle 34">
            <a:extLst>
              <a:ext uri="{FF2B5EF4-FFF2-40B4-BE49-F238E27FC236}">
                <a16:creationId xmlns:a16="http://schemas.microsoft.com/office/drawing/2014/main" id="{4AF71FEF-CE35-499D-AE77-5FF4C0911B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1" y="6140785"/>
            <a:ext cx="6095997" cy="711252"/>
          </a:xfrm>
          <a:prstGeom prst="rect">
            <a:avLst/>
          </a:prstGeom>
          <a:gradFill flip="none" rotWithShape="1">
            <a:gsLst>
              <a:gs pos="10000">
                <a:schemeClr val="tx2">
                  <a:lumMod val="50000"/>
                  <a:alpha val="10000"/>
                </a:scheme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lin ang="8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F300632E-38C0-4AB6-86B8-B8E08690F5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5400000">
            <a:off x="616345" y="5940560"/>
            <a:ext cx="1285875" cy="549007"/>
            <a:chOff x="7029447" y="3514725"/>
            <a:chExt cx="1285875" cy="549007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D0134E9E-9A3E-4116-BC20-40685DC3907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514725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50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D1CC05E-67C0-44BA-9D5F-3DD58253607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697727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50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0A913263-9283-4B2C-85EE-893F7D817D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880729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50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CE5EDC8-2563-4DFB-A804-798D991808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4063732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50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Nadpis 1">
            <a:extLst>
              <a:ext uri="{FF2B5EF4-FFF2-40B4-BE49-F238E27FC236}">
                <a16:creationId xmlns:a16="http://schemas.microsoft.com/office/drawing/2014/main" id="{94F695DC-BF82-4ED8-A286-2F5B03EFDA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640" y="630936"/>
            <a:ext cx="5486400" cy="5525215"/>
          </a:xfrm>
          <a:noFill/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4800" kern="1200" dirty="0">
                <a:solidFill>
                  <a:srgbClr val="00B0F0"/>
                </a:solidFill>
                <a:latin typeface="+mj-lt"/>
                <a:ea typeface="+mj-ea"/>
                <a:cs typeface="+mj-cs"/>
              </a:rPr>
              <a:t>OTÁZKA Č. 12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C31493C-58C8-4616-95DF-8887B59297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50517" y="3458802"/>
            <a:ext cx="7930232" cy="2676010"/>
          </a:xfrm>
          <a:noFill/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en-US" sz="5400" kern="1200" dirty="0">
                <a:solidFill>
                  <a:srgbClr val="00B0F0"/>
                </a:solidFill>
                <a:effectLst/>
                <a:latin typeface="+mn-lt"/>
                <a:ea typeface="+mn-ea"/>
                <a:cs typeface="+mn-cs"/>
              </a:rPr>
              <a:t>Co</a:t>
            </a:r>
            <a:r>
              <a:rPr lang="cs-CZ" sz="5400" kern="1200" dirty="0">
                <a:solidFill>
                  <a:srgbClr val="00B0F0"/>
                </a:solidFill>
                <a:effectLst/>
                <a:latin typeface="+mn-lt"/>
                <a:ea typeface="+mn-ea"/>
                <a:cs typeface="+mn-cs"/>
              </a:rPr>
              <a:t> splňuje potravina, která je takto označena</a:t>
            </a:r>
            <a:r>
              <a:rPr lang="en-US" sz="5400" kern="1200" dirty="0">
                <a:solidFill>
                  <a:srgbClr val="00B0F0"/>
                </a:solidFill>
                <a:effectLst/>
                <a:latin typeface="+mn-lt"/>
                <a:ea typeface="+mn-ea"/>
                <a:cs typeface="+mn-cs"/>
              </a:rPr>
              <a:t>? </a:t>
            </a:r>
            <a:endParaRPr lang="en-US" sz="5400" kern="1200" dirty="0">
              <a:solidFill>
                <a:srgbClr val="00B0F0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4" name="Obrázek 3" descr="dsfg">
            <a:extLst>
              <a:ext uri="{FF2B5EF4-FFF2-40B4-BE49-F238E27FC236}">
                <a16:creationId xmlns:a16="http://schemas.microsoft.com/office/drawing/2014/main" id="{8C647120-1125-423A-90DA-8D7268F0CD1C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616216" y="742834"/>
            <a:ext cx="4818849" cy="2610209"/>
          </a:xfrm>
          <a:prstGeom prst="rect">
            <a:avLst/>
          </a:prstGeom>
          <a:noFill/>
        </p:spPr>
      </p:pic>
      <p:grpSp>
        <p:nvGrpSpPr>
          <p:cNvPr id="43" name="Group 42">
            <a:extLst>
              <a:ext uri="{FF2B5EF4-FFF2-40B4-BE49-F238E27FC236}">
                <a16:creationId xmlns:a16="http://schemas.microsoft.com/office/drawing/2014/main" id="{4DF96203-9911-4F97-A236-49DC3C8144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6200000">
            <a:off x="6301135" y="143979"/>
            <a:ext cx="304800" cy="429768"/>
            <a:chOff x="215328" y="-46937"/>
            <a:chExt cx="304800" cy="2773841"/>
          </a:xfrm>
        </p:grpSpPr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E4245BC0-80D4-4306-A45F-E18C68221B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215328" y="-46937"/>
              <a:ext cx="0" cy="2773841"/>
            </a:xfrm>
            <a:prstGeom prst="line">
              <a:avLst/>
            </a:prstGeom>
            <a:ln w="25400" cmpd="sng">
              <a:solidFill>
                <a:schemeClr val="bg2">
                  <a:lumMod val="60000"/>
                  <a:lumOff val="40000"/>
                  <a:alpha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64F4C0E9-AFF0-4843-8F52-23DA160DB06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316928" y="-46937"/>
              <a:ext cx="0" cy="2773841"/>
            </a:xfrm>
            <a:prstGeom prst="line">
              <a:avLst/>
            </a:prstGeom>
            <a:ln w="25400" cmpd="sng">
              <a:solidFill>
                <a:schemeClr val="bg2">
                  <a:lumMod val="60000"/>
                  <a:lumOff val="40000"/>
                  <a:alpha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38348773-FC4B-44F7-81AD-ABDB46EF0C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418528" y="-46937"/>
              <a:ext cx="0" cy="2773841"/>
            </a:xfrm>
            <a:prstGeom prst="line">
              <a:avLst/>
            </a:prstGeom>
            <a:ln w="25400" cmpd="sng">
              <a:solidFill>
                <a:schemeClr val="bg2">
                  <a:lumMod val="60000"/>
                  <a:lumOff val="40000"/>
                  <a:alpha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5A2A4C5A-EDAA-4CFB-99B7-EF8DB0EB3D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20128" y="-46937"/>
              <a:ext cx="0" cy="2773841"/>
            </a:xfrm>
            <a:prstGeom prst="line">
              <a:avLst/>
            </a:prstGeom>
            <a:ln w="25400" cmpd="sng">
              <a:solidFill>
                <a:schemeClr val="bg2">
                  <a:lumMod val="60000"/>
                  <a:lumOff val="40000"/>
                  <a:alpha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0053436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FAB19EF-868C-4356-9932-794257BF66E2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75000"/>
            </a:schemeClr>
          </a:solidFill>
        </p:spPr>
        <p:txBody>
          <a:bodyPr/>
          <a:lstStyle/>
          <a:p>
            <a:r>
              <a:rPr lang="cs-CZ" b="1" dirty="0">
                <a:latin typeface="+mn-lt"/>
                <a:cs typeface="Times New Roman" panose="02020603050405020304" pitchFamily="18" charset="0"/>
              </a:rPr>
              <a:t>Potravina z ekologického zemědělství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0678A06-4720-4425-9659-3AC0C7B7C188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chemeClr val="accent1">
              <a:lumMod val="75000"/>
            </a:schemeClr>
          </a:solidFill>
        </p:spPr>
        <p:txBody>
          <a:bodyPr/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cs-CZ" sz="18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Potravina je vyrobená z produktů ekologického zemědělství za podmínek určených zákonem.</a:t>
            </a:r>
          </a:p>
          <a:p>
            <a:pPr>
              <a:lnSpc>
                <a:spcPct val="115000"/>
              </a:lnSpc>
              <a:spcAft>
                <a:spcPts val="1000"/>
              </a:spcAft>
              <a:buFontTx/>
              <a:buChar char="-"/>
            </a:pPr>
            <a:r>
              <a:rPr lang="cs-CZ" sz="1800" dirty="0">
                <a:ea typeface="Calibri" panose="020F0502020204030204" pitchFamily="34" charset="0"/>
                <a:cs typeface="Times New Roman" panose="02020603050405020304" pitchFamily="18" charset="0"/>
              </a:rPr>
              <a:t>b</a:t>
            </a:r>
            <a:r>
              <a:rPr lang="cs-CZ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ez chemických hnojiv, postřiků</a:t>
            </a:r>
          </a:p>
          <a:p>
            <a:pPr>
              <a:lnSpc>
                <a:spcPct val="115000"/>
              </a:lnSpc>
              <a:spcAft>
                <a:spcPts val="1000"/>
              </a:spcAft>
              <a:buFontTx/>
              <a:buChar char="-"/>
            </a:pPr>
            <a:r>
              <a:rPr lang="cs-CZ" sz="1800" dirty="0">
                <a:ea typeface="Calibri" panose="020F0502020204030204" pitchFamily="34" charset="0"/>
                <a:cs typeface="Times New Roman" panose="02020603050405020304" pitchFamily="18" charset="0"/>
              </a:rPr>
              <a:t>bez </a:t>
            </a:r>
            <a:r>
              <a:rPr lang="cs-CZ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geneticky modifikovaných organismů</a:t>
            </a:r>
          </a:p>
          <a:p>
            <a:pPr>
              <a:lnSpc>
                <a:spcPct val="115000"/>
              </a:lnSpc>
              <a:spcAft>
                <a:spcPts val="1000"/>
              </a:spcAft>
              <a:buFontTx/>
              <a:buChar char="-"/>
            </a:pPr>
            <a:r>
              <a:rPr lang="cs-CZ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 šetrným přístupem k hospodářským zvířatům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cs-CZ" sz="18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Potraviny jsou vyráběny</a:t>
            </a:r>
            <a:r>
              <a:rPr lang="cs-CZ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br>
              <a:rPr lang="cs-CZ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cs-CZ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-z co možná nejkvalitnějších surovin</a:t>
            </a:r>
            <a:br>
              <a:rPr lang="cs-CZ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cs-CZ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- bez nepřírodních konzervantů, barviv či dochucovadel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cs-CZ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Potraviny musí být zpracovávány, pokud možno v zásadě tradičním způsobem.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4431420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50">
            <a:extLst>
              <a:ext uri="{FF2B5EF4-FFF2-40B4-BE49-F238E27FC236}">
                <a16:creationId xmlns:a16="http://schemas.microsoft.com/office/drawing/2014/main" id="{B0A9E55F-729A-4FCE-9FE3-BAE7A7BEFB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FA6E6B77-36E5-4F0E-AF80-FA13AEF759E0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898" b="-1"/>
          <a:stretch/>
        </p:blipFill>
        <p:spPr bwMode="auto">
          <a:xfrm>
            <a:off x="847540" y="685800"/>
            <a:ext cx="3758534" cy="2662766"/>
          </a:xfrm>
          <a:prstGeom prst="rect">
            <a:avLst/>
          </a:prstGeom>
          <a:noFill/>
        </p:spPr>
      </p:pic>
      <p:sp>
        <p:nvSpPr>
          <p:cNvPr id="53" name="Rectangle 52">
            <a:extLst>
              <a:ext uri="{FF2B5EF4-FFF2-40B4-BE49-F238E27FC236}">
                <a16:creationId xmlns:a16="http://schemas.microsoft.com/office/drawing/2014/main" id="{4462B9B4-A230-4FCE-AD96-E79B8B4584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448300" y="0"/>
            <a:ext cx="6743700" cy="6865473"/>
          </a:xfrm>
          <a:prstGeom prst="rect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F5183C49-2B9D-4A56-A09D-2DE86ABB80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8578" y="728330"/>
            <a:ext cx="4423144" cy="2781103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3200" dirty="0">
                <a:solidFill>
                  <a:srgbClr val="00B0F0">
                    <a:alpha val="60000"/>
                  </a:srgbClr>
                </a:solidFill>
                <a:latin typeface="+mn-lt"/>
                <a:cs typeface="Times New Roman" panose="02020603050405020304" pitchFamily="18" charset="0"/>
              </a:rPr>
              <a:t>OTÁZKA Č.13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A6CF505-9F6B-47CC-9FDA-6143ADD2D6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08578" y="3919069"/>
            <a:ext cx="4423144" cy="1912889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ctr">
              <a:buNone/>
            </a:pPr>
            <a:r>
              <a:rPr lang="cs-CZ" sz="4000" dirty="0">
                <a:solidFill>
                  <a:srgbClr val="00B0F0"/>
                </a:solidFill>
                <a:effectLst/>
              </a:rPr>
              <a:t>Jaký je rozdíl mezi těmito značkami?</a:t>
            </a:r>
            <a:endParaRPr lang="en-US" sz="4000" dirty="0">
              <a:solidFill>
                <a:srgbClr val="00B0F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401" y="3734687"/>
            <a:ext cx="3528812" cy="25392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43315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F8B17F5-65DA-4EF9-9F03-25A0AE9661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4000" dirty="0">
                <a:effectLst/>
                <a:latin typeface="+mn-lt"/>
                <a:ea typeface="Calibri" panose="020F0502020204030204" pitchFamily="34" charset="0"/>
              </a:rPr>
              <a:t>Obojí je označení biopotraviny</a:t>
            </a:r>
            <a:endParaRPr lang="cs-CZ" sz="4000" dirty="0">
              <a:latin typeface="+mn-lt"/>
            </a:endParaRP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363FE624-EED3-4134-A276-CA7EA02305C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sz="2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České označení</a:t>
            </a:r>
          </a:p>
          <a:p>
            <a:endParaRPr lang="cs-CZ" dirty="0"/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471CFA96-618A-489D-B513-9BD3AB05437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cs-CZ" sz="2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Evropská certifikace</a:t>
            </a:r>
          </a:p>
          <a:p>
            <a:endParaRPr lang="cs-CZ" dirty="0"/>
          </a:p>
        </p:txBody>
      </p:sp>
      <p:pic>
        <p:nvPicPr>
          <p:cNvPr id="7" name="Zástupný obsah 6" descr="dsfg">
            <a:extLst>
              <a:ext uri="{FF2B5EF4-FFF2-40B4-BE49-F238E27FC236}">
                <a16:creationId xmlns:a16="http://schemas.microsoft.com/office/drawing/2014/main" id="{BC13FBB5-9A3E-41F5-8D5A-D5D9DAF1ED21}"/>
              </a:ext>
            </a:extLst>
          </p:cNvPr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683" y="2700769"/>
            <a:ext cx="2780728" cy="200023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Zástupný obsah 7">
            <a:extLst>
              <a:ext uri="{FF2B5EF4-FFF2-40B4-BE49-F238E27FC236}">
                <a16:creationId xmlns:a16="http://schemas.microsoft.com/office/drawing/2014/main" id="{067ED6DE-9DCC-44FA-96D0-2E1D87ABC907}"/>
              </a:ext>
            </a:extLst>
          </p:cNvPr>
          <p:cNvPicPr>
            <a:picLocks noGrp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5346" y="2871989"/>
            <a:ext cx="2691683" cy="202198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7661413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8">
            <a:extLst>
              <a:ext uri="{FF2B5EF4-FFF2-40B4-BE49-F238E27FC236}">
                <a16:creationId xmlns:a16="http://schemas.microsoft.com/office/drawing/2014/main" id="{8FC9BE17-9A7B-462D-AE50-3D87773873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4" descr="Ovoce a zelenina v pytlích">
            <a:extLst>
              <a:ext uri="{FF2B5EF4-FFF2-40B4-BE49-F238E27FC236}">
                <a16:creationId xmlns:a16="http://schemas.microsoft.com/office/drawing/2014/main" id="{A67E4407-5601-48FF-B97C-5590A5899BD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142" r="6485" b="-1"/>
          <a:stretch/>
        </p:blipFill>
        <p:spPr>
          <a:xfrm>
            <a:off x="3523488" y="10"/>
            <a:ext cx="8668512" cy="6857990"/>
          </a:xfrm>
          <a:prstGeom prst="rect">
            <a:avLst/>
          </a:prstGeom>
        </p:spPr>
      </p:pic>
      <p:sp>
        <p:nvSpPr>
          <p:cNvPr id="21" name="Rectangle 10">
            <a:extLst>
              <a:ext uri="{FF2B5EF4-FFF2-40B4-BE49-F238E27FC236}">
                <a16:creationId xmlns:a16="http://schemas.microsoft.com/office/drawing/2014/main" id="{3EBE8569-6AEC-4B8C-8D53-2DE337CDBA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9756601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5000">
                <a:schemeClr val="bg1">
                  <a:alpha val="78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DC821E8F-295B-43ED-B24C-3EF75FE564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094" y="1161288"/>
            <a:ext cx="3438144" cy="1124712"/>
          </a:xfrm>
        </p:spPr>
        <p:txBody>
          <a:bodyPr anchor="b">
            <a:normAutofit/>
          </a:bodyPr>
          <a:lstStyle/>
          <a:p>
            <a:r>
              <a:rPr lang="cs-CZ" sz="2800" dirty="0">
                <a:latin typeface="+mn-lt"/>
                <a:cs typeface="Times New Roman" panose="02020603050405020304" pitchFamily="18" charset="0"/>
              </a:rPr>
              <a:t>OTÁZKA Č.14</a:t>
            </a:r>
            <a:endParaRPr lang="cs-CZ" sz="2800" dirty="0">
              <a:latin typeface="+mn-lt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5D4142C-5077-457F-A6AD-3FECFDB396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62559" y="605790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A5F0580-5EE9-419F-96EE-B6529EF6E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8244" y="2443480"/>
            <a:ext cx="3300984" cy="9144"/>
          </a:xfrm>
          <a:prstGeom prst="rect">
            <a:avLst/>
          </a:prstGeom>
          <a:solidFill>
            <a:srgbClr val="D5D5D5"/>
          </a:solidFill>
          <a:ln w="3175">
            <a:solidFill>
              <a:srgbClr val="D5D5D5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4C3EB255-C263-4409-B77B-6F663A0C25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093" y="2718054"/>
            <a:ext cx="8322851" cy="3207258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cs-CZ" sz="4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Co se skrývá za ZERO WASTE?  </a:t>
            </a:r>
          </a:p>
          <a:p>
            <a:endParaRPr lang="cs-CZ" sz="1700" dirty="0"/>
          </a:p>
        </p:txBody>
      </p:sp>
    </p:spTree>
    <p:extLst>
      <p:ext uri="{BB962C8B-B14F-4D97-AF65-F5344CB8AC3E}">
        <p14:creationId xmlns:p14="http://schemas.microsoft.com/office/powerpoint/2010/main" val="410989388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B819A166-7571-4003-A6B8-B62034C3ED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5093209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C001DA32-D96E-4FAC-8748-04AFAA4DCF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741" y="620392"/>
            <a:ext cx="3808268" cy="5504688"/>
          </a:xfrm>
        </p:spPr>
        <p:txBody>
          <a:bodyPr>
            <a:normAutofit/>
          </a:bodyPr>
          <a:lstStyle/>
          <a:p>
            <a:br>
              <a:rPr lang="cs-CZ" sz="47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cs-CZ" sz="4700" b="1" dirty="0">
                <a:solidFill>
                  <a:schemeClr val="bg1"/>
                </a:solidFill>
                <a:effectLst/>
                <a:latin typeface="+mn-lt"/>
                <a:ea typeface="Times New Roman" panose="02020603050405020304" pitchFamily="18" charset="0"/>
              </a:rPr>
              <a:t>Pravidlo 5R  pět kroků </a:t>
            </a:r>
            <a:br>
              <a:rPr lang="cs-CZ" sz="4700" b="1" dirty="0">
                <a:solidFill>
                  <a:schemeClr val="bg1"/>
                </a:solidFill>
                <a:effectLst/>
                <a:latin typeface="+mn-lt"/>
                <a:ea typeface="Times New Roman" panose="02020603050405020304" pitchFamily="18" charset="0"/>
              </a:rPr>
            </a:br>
            <a:br>
              <a:rPr lang="cs-CZ" sz="4700" b="1" dirty="0">
                <a:solidFill>
                  <a:schemeClr val="bg1"/>
                </a:solidFill>
                <a:latin typeface="+mn-lt"/>
                <a:ea typeface="Times New Roman" panose="02020603050405020304" pitchFamily="18" charset="0"/>
              </a:rPr>
            </a:br>
            <a:r>
              <a:rPr lang="cs-CZ" sz="2400" b="1" dirty="0">
                <a:solidFill>
                  <a:schemeClr val="bg1"/>
                </a:solidFill>
                <a:effectLst/>
                <a:latin typeface="+mn-lt"/>
                <a:ea typeface="Times New Roman" panose="02020603050405020304" pitchFamily="18" charset="0"/>
              </a:rPr>
              <a:t>pomáhají výrazně snížit odpady</a:t>
            </a:r>
            <a:endParaRPr lang="cs-CZ" sz="2400" b="1" dirty="0">
              <a:solidFill>
                <a:schemeClr val="bg1"/>
              </a:solidFill>
              <a:latin typeface="+mn-lt"/>
            </a:endParaRPr>
          </a:p>
        </p:txBody>
      </p:sp>
      <p:graphicFrame>
        <p:nvGraphicFramePr>
          <p:cNvPr id="7" name="Zástupný obsah 2">
            <a:extLst>
              <a:ext uri="{FF2B5EF4-FFF2-40B4-BE49-F238E27FC236}">
                <a16:creationId xmlns:a16="http://schemas.microsoft.com/office/drawing/2014/main" id="{D345510F-4540-4D35-9F13-B65FCF41869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05836521"/>
              </p:ext>
            </p:extLst>
          </p:nvPr>
        </p:nvGraphicFramePr>
        <p:xfrm>
          <a:off x="5468389" y="620392"/>
          <a:ext cx="6263640" cy="5504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259038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65FCFF0-41C7-42ED-8B44-7384A01D83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7154" y="365125"/>
            <a:ext cx="10386646" cy="1325563"/>
          </a:xfrm>
        </p:spPr>
        <p:txBody>
          <a:bodyPr>
            <a:normAutofit/>
          </a:bodyPr>
          <a:lstStyle/>
          <a:p>
            <a:r>
              <a:rPr lang="cs-CZ" dirty="0">
                <a:latin typeface="+mn-lt"/>
                <a:cs typeface="Times New Roman" panose="02020603050405020304" pitchFamily="18" charset="0"/>
              </a:rPr>
              <a:t>OTÁZKA Č. 15 – </a:t>
            </a:r>
            <a:r>
              <a:rPr lang="cs-CZ" dirty="0">
                <a:effectLst/>
                <a:latin typeface="+mn-lt"/>
                <a:ea typeface="Calibri" panose="020F0502020204030204" pitchFamily="34" charset="0"/>
              </a:rPr>
              <a:t>Doplň správně citát:</a:t>
            </a:r>
            <a:endParaRPr lang="cs-CZ" dirty="0">
              <a:latin typeface="+mn-lt"/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B1A893C6-9B43-42C0-A9F9-0713A24644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>
              <a:spcAft>
                <a:spcPts val="1000"/>
              </a:spcAft>
              <a:buNone/>
            </a:pPr>
            <a:r>
              <a:rPr lang="cs-CZ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cs-CZ" sz="18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1000"/>
              </a:spcAft>
            </a:pPr>
            <a:r>
              <a:rPr lang="cs-CZ" sz="6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„Z-</a:t>
            </a:r>
            <a:r>
              <a:rPr lang="cs-CZ" sz="60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tí</a:t>
            </a:r>
            <a:r>
              <a:rPr lang="cs-CZ" sz="6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-co  </a:t>
            </a:r>
            <a:r>
              <a:rPr lang="cs-CZ" sz="60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ztr</a:t>
            </a:r>
            <a:r>
              <a:rPr lang="cs-CZ" sz="6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-c-</a:t>
            </a:r>
            <a:r>
              <a:rPr lang="cs-CZ" sz="60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me</a:t>
            </a:r>
            <a:r>
              <a:rPr lang="cs-CZ" sz="6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cs-CZ" sz="60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sv</a:t>
            </a:r>
            <a:r>
              <a:rPr lang="cs-CZ" sz="6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-j  č-s  v-h-ní-  </a:t>
            </a:r>
            <a:r>
              <a:rPr lang="cs-CZ" sz="6000" dirty="0">
                <a:ea typeface="Calibri" panose="020F0502020204030204" pitchFamily="34" charset="0"/>
                <a:cs typeface="Times New Roman" panose="02020603050405020304" pitchFamily="18" charset="0"/>
              </a:rPr>
              <a:t>a  -</a:t>
            </a:r>
            <a:r>
              <a:rPr lang="cs-CZ" sz="6000" dirty="0" err="1">
                <a:ea typeface="Calibri" panose="020F0502020204030204" pitchFamily="34" charset="0"/>
                <a:cs typeface="Times New Roman" panose="02020603050405020304" pitchFamily="18" charset="0"/>
              </a:rPr>
              <a:t>dk</a:t>
            </a:r>
            <a:r>
              <a:rPr lang="cs-CZ" sz="6000" dirty="0"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cs-CZ" sz="6000" dirty="0" err="1">
                <a:ea typeface="Calibri" panose="020F0502020204030204" pitchFamily="34" charset="0"/>
                <a:cs typeface="Times New Roman" panose="02020603050405020304" pitchFamily="18" charset="0"/>
              </a:rPr>
              <a:t>ád</a:t>
            </a:r>
            <a:r>
              <a:rPr lang="cs-CZ" sz="6000" dirty="0">
                <a:ea typeface="Calibri" panose="020F0502020204030204" pitchFamily="34" charset="0"/>
                <a:cs typeface="Times New Roman" panose="02020603050405020304" pitchFamily="18" charset="0"/>
              </a:rPr>
              <a:t>-n-m</a:t>
            </a:r>
            <a:r>
              <a:rPr lang="cs-CZ" sz="6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 ž-v-t  </a:t>
            </a:r>
            <a:br>
              <a:rPr lang="cs-CZ" sz="6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cs-CZ" sz="6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u-í-á.“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6661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C9A36457-A5F4-4103-A443-02581C0918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DC5FB7E8-B636-40FA-BE8D-48145C0F5C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"/>
            <a:ext cx="12192000" cy="2295238"/>
          </a:xfrm>
          <a:custGeom>
            <a:avLst/>
            <a:gdLst>
              <a:gd name="connsiteX0" fmla="*/ 12160143 w 12192000"/>
              <a:gd name="connsiteY0" fmla="*/ 831692 h 2079137"/>
              <a:gd name="connsiteX1" fmla="*/ 12159112 w 12192000"/>
              <a:gd name="connsiteY1" fmla="*/ 833361 h 2079137"/>
              <a:gd name="connsiteX2" fmla="*/ 12158912 w 12192000"/>
              <a:gd name="connsiteY2" fmla="*/ 832430 h 2079137"/>
              <a:gd name="connsiteX3" fmla="*/ 0 w 12192000"/>
              <a:gd name="connsiteY3" fmla="*/ 0 h 2079137"/>
              <a:gd name="connsiteX4" fmla="*/ 12192000 w 12192000"/>
              <a:gd name="connsiteY4" fmla="*/ 0 h 2079137"/>
              <a:gd name="connsiteX5" fmla="*/ 12192000 w 12192000"/>
              <a:gd name="connsiteY5" fmla="*/ 558063 h 2079137"/>
              <a:gd name="connsiteX6" fmla="*/ 12189259 w 12192000"/>
              <a:gd name="connsiteY6" fmla="*/ 810508 h 2079137"/>
              <a:gd name="connsiteX7" fmla="*/ 12170847 w 12192000"/>
              <a:gd name="connsiteY7" fmla="*/ 825280 h 2079137"/>
              <a:gd name="connsiteX8" fmla="*/ 12160143 w 12192000"/>
              <a:gd name="connsiteY8" fmla="*/ 831692 h 2079137"/>
              <a:gd name="connsiteX9" fmla="*/ 12163806 w 12192000"/>
              <a:gd name="connsiteY9" fmla="*/ 825759 h 2079137"/>
              <a:gd name="connsiteX10" fmla="*/ 12056557 w 12192000"/>
              <a:gd name="connsiteY10" fmla="*/ 810176 h 2079137"/>
              <a:gd name="connsiteX11" fmla="*/ 11900316 w 12192000"/>
              <a:gd name="connsiteY11" fmla="*/ 789618 h 2079137"/>
              <a:gd name="connsiteX12" fmla="*/ 11791206 w 12192000"/>
              <a:gd name="connsiteY12" fmla="*/ 824176 h 2079137"/>
              <a:gd name="connsiteX13" fmla="*/ 11659257 w 12192000"/>
              <a:gd name="connsiteY13" fmla="*/ 800841 h 2079137"/>
              <a:gd name="connsiteX14" fmla="*/ 11569789 w 12192000"/>
              <a:gd name="connsiteY14" fmla="*/ 797135 h 2079137"/>
              <a:gd name="connsiteX15" fmla="*/ 11367885 w 12192000"/>
              <a:gd name="connsiteY15" fmla="*/ 791985 h 2079137"/>
              <a:gd name="connsiteX16" fmla="*/ 11174663 w 12192000"/>
              <a:gd name="connsiteY16" fmla="*/ 788721 h 2079137"/>
              <a:gd name="connsiteX17" fmla="*/ 11068220 w 12192000"/>
              <a:gd name="connsiteY17" fmla="*/ 786994 h 2079137"/>
              <a:gd name="connsiteX18" fmla="*/ 10893266 w 12192000"/>
              <a:gd name="connsiteY18" fmla="*/ 794013 h 2079137"/>
              <a:gd name="connsiteX19" fmla="*/ 10844025 w 12192000"/>
              <a:gd name="connsiteY19" fmla="*/ 789857 h 2079137"/>
              <a:gd name="connsiteX20" fmla="*/ 10814353 w 12192000"/>
              <a:gd name="connsiteY20" fmla="*/ 789010 h 2079137"/>
              <a:gd name="connsiteX21" fmla="*/ 10748393 w 12192000"/>
              <a:gd name="connsiteY21" fmla="*/ 806738 h 2079137"/>
              <a:gd name="connsiteX22" fmla="*/ 10468256 w 12192000"/>
              <a:gd name="connsiteY22" fmla="*/ 778733 h 2079137"/>
              <a:gd name="connsiteX23" fmla="*/ 10256131 w 12192000"/>
              <a:gd name="connsiteY23" fmla="*/ 788332 h 2079137"/>
              <a:gd name="connsiteX24" fmla="*/ 10177442 w 12192000"/>
              <a:gd name="connsiteY24" fmla="*/ 777371 h 2079137"/>
              <a:gd name="connsiteX25" fmla="*/ 10006086 w 12192000"/>
              <a:gd name="connsiteY25" fmla="*/ 792651 h 2079137"/>
              <a:gd name="connsiteX26" fmla="*/ 9952382 w 12192000"/>
              <a:gd name="connsiteY26" fmla="*/ 815411 h 2079137"/>
              <a:gd name="connsiteX27" fmla="*/ 9926457 w 12192000"/>
              <a:gd name="connsiteY27" fmla="*/ 827295 h 2079137"/>
              <a:gd name="connsiteX28" fmla="*/ 9843405 w 12192000"/>
              <a:gd name="connsiteY28" fmla="*/ 867046 h 2079137"/>
              <a:gd name="connsiteX29" fmla="*/ 9830866 w 12192000"/>
              <a:gd name="connsiteY29" fmla="*/ 875047 h 2079137"/>
              <a:gd name="connsiteX30" fmla="*/ 9801807 w 12192000"/>
              <a:gd name="connsiteY30" fmla="*/ 872272 h 2079137"/>
              <a:gd name="connsiteX31" fmla="*/ 9785653 w 12192000"/>
              <a:gd name="connsiteY31" fmla="*/ 861743 h 2079137"/>
              <a:gd name="connsiteX32" fmla="*/ 9781177 w 12192000"/>
              <a:gd name="connsiteY32" fmla="*/ 864820 h 2079137"/>
              <a:gd name="connsiteX33" fmla="*/ 9768640 w 12192000"/>
              <a:gd name="connsiteY33" fmla="*/ 869379 h 2079137"/>
              <a:gd name="connsiteX34" fmla="*/ 9712211 w 12192000"/>
              <a:gd name="connsiteY34" fmla="*/ 900283 h 2079137"/>
              <a:gd name="connsiteX35" fmla="*/ 9689465 w 12192000"/>
              <a:gd name="connsiteY35" fmla="*/ 899268 h 2079137"/>
              <a:gd name="connsiteX36" fmla="*/ 9600339 w 12192000"/>
              <a:gd name="connsiteY36" fmla="*/ 922112 h 2079137"/>
              <a:gd name="connsiteX37" fmla="*/ 9582850 w 12192000"/>
              <a:gd name="connsiteY37" fmla="*/ 925510 h 2079137"/>
              <a:gd name="connsiteX38" fmla="*/ 9549638 w 12192000"/>
              <a:gd name="connsiteY38" fmla="*/ 940845 h 2079137"/>
              <a:gd name="connsiteX39" fmla="*/ 9539471 w 12192000"/>
              <a:gd name="connsiteY39" fmla="*/ 941799 h 2079137"/>
              <a:gd name="connsiteX40" fmla="*/ 9505592 w 12192000"/>
              <a:gd name="connsiteY40" fmla="*/ 955533 h 2079137"/>
              <a:gd name="connsiteX41" fmla="*/ 9432569 w 12192000"/>
              <a:gd name="connsiteY41" fmla="*/ 985377 h 2079137"/>
              <a:gd name="connsiteX42" fmla="*/ 9414216 w 12192000"/>
              <a:gd name="connsiteY42" fmla="*/ 992655 h 2079137"/>
              <a:gd name="connsiteX43" fmla="*/ 9397106 w 12192000"/>
              <a:gd name="connsiteY43" fmla="*/ 992980 h 2079137"/>
              <a:gd name="connsiteX44" fmla="*/ 9305108 w 12192000"/>
              <a:gd name="connsiteY44" fmla="*/ 1007767 h 2079137"/>
              <a:gd name="connsiteX45" fmla="*/ 9282434 w 12192000"/>
              <a:gd name="connsiteY45" fmla="*/ 1007523 h 2079137"/>
              <a:gd name="connsiteX46" fmla="*/ 9271941 w 12192000"/>
              <a:gd name="connsiteY46" fmla="*/ 1002839 h 2079137"/>
              <a:gd name="connsiteX47" fmla="*/ 9238227 w 12192000"/>
              <a:gd name="connsiteY47" fmla="*/ 1017668 h 2079137"/>
              <a:gd name="connsiteX48" fmla="*/ 9184265 w 12192000"/>
              <a:gd name="connsiteY48" fmla="*/ 1031275 h 2079137"/>
              <a:gd name="connsiteX49" fmla="*/ 9159000 w 12192000"/>
              <a:gd name="connsiteY49" fmla="*/ 1039569 h 2079137"/>
              <a:gd name="connsiteX50" fmla="*/ 9137031 w 12192000"/>
              <a:gd name="connsiteY50" fmla="*/ 1038699 h 2079137"/>
              <a:gd name="connsiteX51" fmla="*/ 9015702 w 12192000"/>
              <a:gd name="connsiteY51" fmla="*/ 1051400 h 2079137"/>
              <a:gd name="connsiteX52" fmla="*/ 8971403 w 12192000"/>
              <a:gd name="connsiteY52" fmla="*/ 1040542 h 2079137"/>
              <a:gd name="connsiteX53" fmla="*/ 8961826 w 12192000"/>
              <a:gd name="connsiteY53" fmla="*/ 1045364 h 2079137"/>
              <a:gd name="connsiteX54" fmla="*/ 8888623 w 12192000"/>
              <a:gd name="connsiteY54" fmla="*/ 1053908 h 2079137"/>
              <a:gd name="connsiteX55" fmla="*/ 8841066 w 12192000"/>
              <a:gd name="connsiteY55" fmla="*/ 1060421 h 2079137"/>
              <a:gd name="connsiteX56" fmla="*/ 8752342 w 12192000"/>
              <a:gd name="connsiteY56" fmla="*/ 1080646 h 2079137"/>
              <a:gd name="connsiteX57" fmla="*/ 8699139 w 12192000"/>
              <a:gd name="connsiteY57" fmla="*/ 1087885 h 2079137"/>
              <a:gd name="connsiteX58" fmla="*/ 8667273 w 12192000"/>
              <a:gd name="connsiteY58" fmla="*/ 1092062 h 2079137"/>
              <a:gd name="connsiteX59" fmla="*/ 8586064 w 12192000"/>
              <a:gd name="connsiteY59" fmla="*/ 1114603 h 2079137"/>
              <a:gd name="connsiteX60" fmla="*/ 8460312 w 12192000"/>
              <a:gd name="connsiteY60" fmla="*/ 1179878 h 2079137"/>
              <a:gd name="connsiteX61" fmla="*/ 8419023 w 12192000"/>
              <a:gd name="connsiteY61" fmla="*/ 1191748 h 2079137"/>
              <a:gd name="connsiteX62" fmla="*/ 8410939 w 12192000"/>
              <a:gd name="connsiteY62" fmla="*/ 1189696 h 2079137"/>
              <a:gd name="connsiteX63" fmla="*/ 8362040 w 12192000"/>
              <a:gd name="connsiteY63" fmla="*/ 1220820 h 2079137"/>
              <a:gd name="connsiteX64" fmla="*/ 8273677 w 12192000"/>
              <a:gd name="connsiteY64" fmla="*/ 1236495 h 2079137"/>
              <a:gd name="connsiteX65" fmla="*/ 8204283 w 12192000"/>
              <a:gd name="connsiteY65" fmla="*/ 1243537 h 2079137"/>
              <a:gd name="connsiteX66" fmla="*/ 8166550 w 12192000"/>
              <a:gd name="connsiteY66" fmla="*/ 1249551 h 2079137"/>
              <a:gd name="connsiteX67" fmla="*/ 8137785 w 12192000"/>
              <a:gd name="connsiteY67" fmla="*/ 1251636 h 2079137"/>
              <a:gd name="connsiteX68" fmla="*/ 8071596 w 12192000"/>
              <a:gd name="connsiteY68" fmla="*/ 1269274 h 2079137"/>
              <a:gd name="connsiteX69" fmla="*/ 7964816 w 12192000"/>
              <a:gd name="connsiteY69" fmla="*/ 1303668 h 2079137"/>
              <a:gd name="connsiteX70" fmla="*/ 7941495 w 12192000"/>
              <a:gd name="connsiteY70" fmla="*/ 1309821 h 2079137"/>
              <a:gd name="connsiteX71" fmla="*/ 7919123 w 12192000"/>
              <a:gd name="connsiteY71" fmla="*/ 1310466 h 2079137"/>
              <a:gd name="connsiteX72" fmla="*/ 7911902 w 12192000"/>
              <a:gd name="connsiteY72" fmla="*/ 1306569 h 2079137"/>
              <a:gd name="connsiteX73" fmla="*/ 7898703 w 12192000"/>
              <a:gd name="connsiteY73" fmla="*/ 1309208 h 2079137"/>
              <a:gd name="connsiteX74" fmla="*/ 7894703 w 12192000"/>
              <a:gd name="connsiteY74" fmla="*/ 1308939 h 2079137"/>
              <a:gd name="connsiteX75" fmla="*/ 7872267 w 12192000"/>
              <a:gd name="connsiteY75" fmla="*/ 1308370 h 2079137"/>
              <a:gd name="connsiteX76" fmla="*/ 7836454 w 12192000"/>
              <a:gd name="connsiteY76" fmla="*/ 1331265 h 2079137"/>
              <a:gd name="connsiteX77" fmla="*/ 7782451 w 12192000"/>
              <a:gd name="connsiteY77" fmla="*/ 1339601 h 2079137"/>
              <a:gd name="connsiteX78" fmla="*/ 7542969 w 12192000"/>
              <a:gd name="connsiteY78" fmla="*/ 1372495 h 2079137"/>
              <a:gd name="connsiteX79" fmla="*/ 7476832 w 12192000"/>
              <a:gd name="connsiteY79" fmla="*/ 1431655 h 2079137"/>
              <a:gd name="connsiteX80" fmla="*/ 7370237 w 12192000"/>
              <a:gd name="connsiteY80" fmla="*/ 1474339 h 2079137"/>
              <a:gd name="connsiteX81" fmla="*/ 7222223 w 12192000"/>
              <a:gd name="connsiteY81" fmla="*/ 1510199 h 2079137"/>
              <a:gd name="connsiteX82" fmla="*/ 7215703 w 12192000"/>
              <a:gd name="connsiteY82" fmla="*/ 1520424 h 2079137"/>
              <a:gd name="connsiteX83" fmla="*/ 7204548 w 12192000"/>
              <a:gd name="connsiteY83" fmla="*/ 1528145 h 2079137"/>
              <a:gd name="connsiteX84" fmla="*/ 7202038 w 12192000"/>
              <a:gd name="connsiteY84" fmla="*/ 1527954 h 2079137"/>
              <a:gd name="connsiteX85" fmla="*/ 7173860 w 12192000"/>
              <a:gd name="connsiteY85" fmla="*/ 1541605 h 2079137"/>
              <a:gd name="connsiteX86" fmla="*/ 7155079 w 12192000"/>
              <a:gd name="connsiteY86" fmla="*/ 1552495 h 2079137"/>
              <a:gd name="connsiteX87" fmla="*/ 7149757 w 12192000"/>
              <a:gd name="connsiteY87" fmla="*/ 1552732 h 2079137"/>
              <a:gd name="connsiteX88" fmla="*/ 7104804 w 12192000"/>
              <a:gd name="connsiteY88" fmla="*/ 1565792 h 2079137"/>
              <a:gd name="connsiteX89" fmla="*/ 7082824 w 12192000"/>
              <a:gd name="connsiteY89" fmla="*/ 1567947 h 2079137"/>
              <a:gd name="connsiteX90" fmla="*/ 7021520 w 12192000"/>
              <a:gd name="connsiteY90" fmla="*/ 1562334 h 2079137"/>
              <a:gd name="connsiteX91" fmla="*/ 6988956 w 12192000"/>
              <a:gd name="connsiteY91" fmla="*/ 1576442 h 2079137"/>
              <a:gd name="connsiteX92" fmla="*/ 6981922 w 12192000"/>
              <a:gd name="connsiteY92" fmla="*/ 1578821 h 2079137"/>
              <a:gd name="connsiteX93" fmla="*/ 6981583 w 12192000"/>
              <a:gd name="connsiteY93" fmla="*/ 1578678 h 2079137"/>
              <a:gd name="connsiteX94" fmla="*/ 6973762 w 12192000"/>
              <a:gd name="connsiteY94" fmla="*/ 1580811 h 2079137"/>
              <a:gd name="connsiteX95" fmla="*/ 6969093 w 12192000"/>
              <a:gd name="connsiteY95" fmla="*/ 1583157 h 2079137"/>
              <a:gd name="connsiteX96" fmla="*/ 6890037 w 12192000"/>
              <a:gd name="connsiteY96" fmla="*/ 1575825 h 2079137"/>
              <a:gd name="connsiteX97" fmla="*/ 6785054 w 12192000"/>
              <a:gd name="connsiteY97" fmla="*/ 1582200 h 2079137"/>
              <a:gd name="connsiteX98" fmla="*/ 6681692 w 12192000"/>
              <a:gd name="connsiteY98" fmla="*/ 1591296 h 2079137"/>
              <a:gd name="connsiteX99" fmla="*/ 6644556 w 12192000"/>
              <a:gd name="connsiteY99" fmla="*/ 1595940 h 2079137"/>
              <a:gd name="connsiteX100" fmla="*/ 6577106 w 12192000"/>
              <a:gd name="connsiteY100" fmla="*/ 1598261 h 2079137"/>
              <a:gd name="connsiteX101" fmla="*/ 6544183 w 12192000"/>
              <a:gd name="connsiteY101" fmla="*/ 1596149 h 2079137"/>
              <a:gd name="connsiteX102" fmla="*/ 6540921 w 12192000"/>
              <a:gd name="connsiteY102" fmla="*/ 1593857 h 2079137"/>
              <a:gd name="connsiteX103" fmla="*/ 6535046 w 12192000"/>
              <a:gd name="connsiteY103" fmla="*/ 1593283 h 2079137"/>
              <a:gd name="connsiteX104" fmla="*/ 6519853 w 12192000"/>
              <a:gd name="connsiteY104" fmla="*/ 1595771 h 2079137"/>
              <a:gd name="connsiteX105" fmla="*/ 6514280 w 12192000"/>
              <a:gd name="connsiteY105" fmla="*/ 1597376 h 2079137"/>
              <a:gd name="connsiteX106" fmla="*/ 6505824 w 12192000"/>
              <a:gd name="connsiteY106" fmla="*/ 1598298 h 2079137"/>
              <a:gd name="connsiteX107" fmla="*/ 6505573 w 12192000"/>
              <a:gd name="connsiteY107" fmla="*/ 1598109 h 2079137"/>
              <a:gd name="connsiteX108" fmla="*/ 6497741 w 12192000"/>
              <a:gd name="connsiteY108" fmla="*/ 1599392 h 2079137"/>
              <a:gd name="connsiteX109" fmla="*/ 6459992 w 12192000"/>
              <a:gd name="connsiteY109" fmla="*/ 1608358 h 2079137"/>
              <a:gd name="connsiteX110" fmla="*/ 6404572 w 12192000"/>
              <a:gd name="connsiteY110" fmla="*/ 1593771 h 2079137"/>
              <a:gd name="connsiteX111" fmla="*/ 6382671 w 12192000"/>
              <a:gd name="connsiteY111" fmla="*/ 1592612 h 2079137"/>
              <a:gd name="connsiteX112" fmla="*/ 6369843 w 12192000"/>
              <a:gd name="connsiteY112" fmla="*/ 1590015 h 2079137"/>
              <a:gd name="connsiteX113" fmla="*/ 6269740 w 12192000"/>
              <a:gd name="connsiteY113" fmla="*/ 1614633 h 2079137"/>
              <a:gd name="connsiteX114" fmla="*/ 6255405 w 12192000"/>
              <a:gd name="connsiteY114" fmla="*/ 1620529 h 2079137"/>
              <a:gd name="connsiteX115" fmla="*/ 6244248 w 12192000"/>
              <a:gd name="connsiteY115" fmla="*/ 1629561 h 2079137"/>
              <a:gd name="connsiteX116" fmla="*/ 6086396 w 12192000"/>
              <a:gd name="connsiteY116" fmla="*/ 1642666 h 2079137"/>
              <a:gd name="connsiteX117" fmla="*/ 5867429 w 12192000"/>
              <a:gd name="connsiteY117" fmla="*/ 1695554 h 2079137"/>
              <a:gd name="connsiteX118" fmla="*/ 5772864 w 12192000"/>
              <a:gd name="connsiteY118" fmla="*/ 1689002 h 2079137"/>
              <a:gd name="connsiteX119" fmla="*/ 5629833 w 12192000"/>
              <a:gd name="connsiteY119" fmla="*/ 1713273 h 2079137"/>
              <a:gd name="connsiteX120" fmla="*/ 5504771 w 12192000"/>
              <a:gd name="connsiteY120" fmla="*/ 1725744 h 2079137"/>
              <a:gd name="connsiteX121" fmla="*/ 5490967 w 12192000"/>
              <a:gd name="connsiteY121" fmla="*/ 1726367 h 2079137"/>
              <a:gd name="connsiteX122" fmla="*/ 5486015 w 12192000"/>
              <a:gd name="connsiteY122" fmla="*/ 1721481 h 2079137"/>
              <a:gd name="connsiteX123" fmla="*/ 5439364 w 12192000"/>
              <a:gd name="connsiteY123" fmla="*/ 1721349 h 2079137"/>
              <a:gd name="connsiteX124" fmla="*/ 5350025 w 12192000"/>
              <a:gd name="connsiteY124" fmla="*/ 1729885 h 2079137"/>
              <a:gd name="connsiteX125" fmla="*/ 5336104 w 12192000"/>
              <a:gd name="connsiteY125" fmla="*/ 1734377 h 2079137"/>
              <a:gd name="connsiteX126" fmla="*/ 5245234 w 12192000"/>
              <a:gd name="connsiteY126" fmla="*/ 1738520 h 2079137"/>
              <a:gd name="connsiteX127" fmla="*/ 5182955 w 12192000"/>
              <a:gd name="connsiteY127" fmla="*/ 1744622 h 2079137"/>
              <a:gd name="connsiteX128" fmla="*/ 5169506 w 12192000"/>
              <a:gd name="connsiteY128" fmla="*/ 1748993 h 2079137"/>
              <a:gd name="connsiteX129" fmla="*/ 5154299 w 12192000"/>
              <a:gd name="connsiteY129" fmla="*/ 1744080 h 2079137"/>
              <a:gd name="connsiteX130" fmla="*/ 5149917 w 12192000"/>
              <a:gd name="connsiteY130" fmla="*/ 1739727 h 2079137"/>
              <a:gd name="connsiteX131" fmla="*/ 5100319 w 12192000"/>
              <a:gd name="connsiteY131" fmla="*/ 1745797 h 2079137"/>
              <a:gd name="connsiteX132" fmla="*/ 5094361 w 12192000"/>
              <a:gd name="connsiteY132" fmla="*/ 1745767 h 2079137"/>
              <a:gd name="connsiteX133" fmla="*/ 5053410 w 12192000"/>
              <a:gd name="connsiteY133" fmla="*/ 1742790 h 2079137"/>
              <a:gd name="connsiteX134" fmla="*/ 4992711 w 12192000"/>
              <a:gd name="connsiteY134" fmla="*/ 1734075 h 2079137"/>
              <a:gd name="connsiteX135" fmla="*/ 4930098 w 12192000"/>
              <a:gd name="connsiteY135" fmla="*/ 1717312 h 2079137"/>
              <a:gd name="connsiteX136" fmla="*/ 4893834 w 12192000"/>
              <a:gd name="connsiteY136" fmla="*/ 1710028 h 2079137"/>
              <a:gd name="connsiteX137" fmla="*/ 4868730 w 12192000"/>
              <a:gd name="connsiteY137" fmla="*/ 1702384 h 2079137"/>
              <a:gd name="connsiteX138" fmla="*/ 4797925 w 12192000"/>
              <a:gd name="connsiteY138" fmla="*/ 1695535 h 2079137"/>
              <a:gd name="connsiteX139" fmla="*/ 4677670 w 12192000"/>
              <a:gd name="connsiteY139" fmla="*/ 1689453 h 2079137"/>
              <a:gd name="connsiteX140" fmla="*/ 4634248 w 12192000"/>
              <a:gd name="connsiteY140" fmla="*/ 1680227 h 2079137"/>
              <a:gd name="connsiteX141" fmla="*/ 4632434 w 12192000"/>
              <a:gd name="connsiteY141" fmla="*/ 1674607 h 2079137"/>
              <a:gd name="connsiteX142" fmla="*/ 4619204 w 12192000"/>
              <a:gd name="connsiteY142" fmla="*/ 1672507 h 2079137"/>
              <a:gd name="connsiteX143" fmla="*/ 4616283 w 12192000"/>
              <a:gd name="connsiteY143" fmla="*/ 1670977 h 2079137"/>
              <a:gd name="connsiteX144" fmla="*/ 4598926 w 12192000"/>
              <a:gd name="connsiteY144" fmla="*/ 1663178 h 2079137"/>
              <a:gd name="connsiteX145" fmla="*/ 4547069 w 12192000"/>
              <a:gd name="connsiteY145" fmla="*/ 1670642 h 2079137"/>
              <a:gd name="connsiteX146" fmla="*/ 4523516 w 12192000"/>
              <a:gd name="connsiteY146" fmla="*/ 1669785 h 2079137"/>
              <a:gd name="connsiteX147" fmla="*/ 4500586 w 12192000"/>
              <a:gd name="connsiteY147" fmla="*/ 1675912 h 2079137"/>
              <a:gd name="connsiteX148" fmla="*/ 4488196 w 12192000"/>
              <a:gd name="connsiteY148" fmla="*/ 1683463 h 2079137"/>
              <a:gd name="connsiteX149" fmla="*/ 4445463 w 12192000"/>
              <a:gd name="connsiteY149" fmla="*/ 1695634 h 2079137"/>
              <a:gd name="connsiteX150" fmla="*/ 4446550 w 12192000"/>
              <a:gd name="connsiteY150" fmla="*/ 1680538 h 2079137"/>
              <a:gd name="connsiteX151" fmla="*/ 4365375 w 12192000"/>
              <a:gd name="connsiteY151" fmla="*/ 1697935 h 2079137"/>
              <a:gd name="connsiteX152" fmla="*/ 4305123 w 12192000"/>
              <a:gd name="connsiteY152" fmla="*/ 1714185 h 2079137"/>
              <a:gd name="connsiteX153" fmla="*/ 4292665 w 12192000"/>
              <a:gd name="connsiteY153" fmla="*/ 1720703 h 2079137"/>
              <a:gd name="connsiteX154" fmla="*/ 4276789 w 12192000"/>
              <a:gd name="connsiteY154" fmla="*/ 1718367 h 2079137"/>
              <a:gd name="connsiteX155" fmla="*/ 4271683 w 12192000"/>
              <a:gd name="connsiteY155" fmla="*/ 1714801 h 2079137"/>
              <a:gd name="connsiteX156" fmla="*/ 4223918 w 12192000"/>
              <a:gd name="connsiteY156" fmla="*/ 1728936 h 2079137"/>
              <a:gd name="connsiteX157" fmla="*/ 4218039 w 12192000"/>
              <a:gd name="connsiteY157" fmla="*/ 1729885 h 2079137"/>
              <a:gd name="connsiteX158" fmla="*/ 4177153 w 12192000"/>
              <a:gd name="connsiteY158" fmla="*/ 1733691 h 2079137"/>
              <a:gd name="connsiteX159" fmla="*/ 4051032 w 12192000"/>
              <a:gd name="connsiteY159" fmla="*/ 1728886 h 2079137"/>
              <a:gd name="connsiteX160" fmla="*/ 4013978 w 12192000"/>
              <a:gd name="connsiteY160" fmla="*/ 1727679 h 2079137"/>
              <a:gd name="connsiteX161" fmla="*/ 3987857 w 12192000"/>
              <a:gd name="connsiteY161" fmla="*/ 1724282 h 2079137"/>
              <a:gd name="connsiteX162" fmla="*/ 3916852 w 12192000"/>
              <a:gd name="connsiteY162" fmla="*/ 1729184 h 2079137"/>
              <a:gd name="connsiteX163" fmla="*/ 3797263 w 12192000"/>
              <a:gd name="connsiteY163" fmla="*/ 1742976 h 2079137"/>
              <a:gd name="connsiteX164" fmla="*/ 3752806 w 12192000"/>
              <a:gd name="connsiteY164" fmla="*/ 1741033 h 2079137"/>
              <a:gd name="connsiteX165" fmla="*/ 3749997 w 12192000"/>
              <a:gd name="connsiteY165" fmla="*/ 1735799 h 2079137"/>
              <a:gd name="connsiteX166" fmla="*/ 3736582 w 12192000"/>
              <a:gd name="connsiteY166" fmla="*/ 1735907 h 2079137"/>
              <a:gd name="connsiteX167" fmla="*/ 3733428 w 12192000"/>
              <a:gd name="connsiteY167" fmla="*/ 1734881 h 2079137"/>
              <a:gd name="connsiteX168" fmla="*/ 3714911 w 12192000"/>
              <a:gd name="connsiteY168" fmla="*/ 1730056 h 2079137"/>
              <a:gd name="connsiteX169" fmla="*/ 3665172 w 12192000"/>
              <a:gd name="connsiteY169" fmla="*/ 1745936 h 2079137"/>
              <a:gd name="connsiteX170" fmla="*/ 3552006 w 12192000"/>
              <a:gd name="connsiteY170" fmla="*/ 1755220 h 2079137"/>
              <a:gd name="connsiteX171" fmla="*/ 3390301 w 12192000"/>
              <a:gd name="connsiteY171" fmla="*/ 1762546 h 2079137"/>
              <a:gd name="connsiteX172" fmla="*/ 3264312 w 12192000"/>
              <a:gd name="connsiteY172" fmla="*/ 1774620 h 2079137"/>
              <a:gd name="connsiteX173" fmla="*/ 3106901 w 12192000"/>
              <a:gd name="connsiteY173" fmla="*/ 1804264 h 2079137"/>
              <a:gd name="connsiteX174" fmla="*/ 2993303 w 12192000"/>
              <a:gd name="connsiteY174" fmla="*/ 1806542 h 2079137"/>
              <a:gd name="connsiteX175" fmla="*/ 2979115 w 12192000"/>
              <a:gd name="connsiteY175" fmla="*/ 1815432 h 2079137"/>
              <a:gd name="connsiteX176" fmla="*/ 2963118 w 12192000"/>
              <a:gd name="connsiteY176" fmla="*/ 1820962 h 2079137"/>
              <a:gd name="connsiteX177" fmla="*/ 2961156 w 12192000"/>
              <a:gd name="connsiteY177" fmla="*/ 1820297 h 2079137"/>
              <a:gd name="connsiteX178" fmla="*/ 2925719 w 12192000"/>
              <a:gd name="connsiteY178" fmla="*/ 1828468 h 2079137"/>
              <a:gd name="connsiteX179" fmla="*/ 2857951 w 12192000"/>
              <a:gd name="connsiteY179" fmla="*/ 1842496 h 2079137"/>
              <a:gd name="connsiteX180" fmla="*/ 2857427 w 12192000"/>
              <a:gd name="connsiteY180" fmla="*/ 1841591 h 2079137"/>
              <a:gd name="connsiteX181" fmla="*/ 2846731 w 12192000"/>
              <a:gd name="connsiteY181" fmla="*/ 1839316 h 2079137"/>
              <a:gd name="connsiteX182" fmla="*/ 2826290 w 12192000"/>
              <a:gd name="connsiteY182" fmla="*/ 1837274 h 2079137"/>
              <a:gd name="connsiteX183" fmla="*/ 2779146 w 12192000"/>
              <a:gd name="connsiteY183" fmla="*/ 1820071 h 2079137"/>
              <a:gd name="connsiteX184" fmla="*/ 2739608 w 12192000"/>
              <a:gd name="connsiteY184" fmla="*/ 1827861 h 2079137"/>
              <a:gd name="connsiteX185" fmla="*/ 2731631 w 12192000"/>
              <a:gd name="connsiteY185" fmla="*/ 1828881 h 2079137"/>
              <a:gd name="connsiteX186" fmla="*/ 2731464 w 12192000"/>
              <a:gd name="connsiteY186" fmla="*/ 1828677 h 2079137"/>
              <a:gd name="connsiteX187" fmla="*/ 2723037 w 12192000"/>
              <a:gd name="connsiteY187" fmla="*/ 1829303 h 2079137"/>
              <a:gd name="connsiteX188" fmla="*/ 2701616 w 12192000"/>
              <a:gd name="connsiteY188" fmla="*/ 1832725 h 2079137"/>
              <a:gd name="connsiteX189" fmla="*/ 2696239 w 12192000"/>
              <a:gd name="connsiteY189" fmla="*/ 1831904 h 2079137"/>
              <a:gd name="connsiteX190" fmla="*/ 2663445 w 12192000"/>
              <a:gd name="connsiteY190" fmla="*/ 1825958 h 2079137"/>
              <a:gd name="connsiteX191" fmla="*/ 2560925 w 12192000"/>
              <a:gd name="connsiteY191" fmla="*/ 1829094 h 2079137"/>
              <a:gd name="connsiteX192" fmla="*/ 2458739 w 12192000"/>
              <a:gd name="connsiteY192" fmla="*/ 1834479 h 2079137"/>
              <a:gd name="connsiteX193" fmla="*/ 2356074 w 12192000"/>
              <a:gd name="connsiteY193" fmla="*/ 1836991 h 2079137"/>
              <a:gd name="connsiteX194" fmla="*/ 2304241 w 12192000"/>
              <a:gd name="connsiteY194" fmla="*/ 1822021 h 2079137"/>
              <a:gd name="connsiteX195" fmla="*/ 2298362 w 12192000"/>
              <a:gd name="connsiteY195" fmla="*/ 1822125 h 2079137"/>
              <a:gd name="connsiteX196" fmla="*/ 2283527 w 12192000"/>
              <a:gd name="connsiteY196" fmla="*/ 1826361 h 2079137"/>
              <a:gd name="connsiteX197" fmla="*/ 2278150 w 12192000"/>
              <a:gd name="connsiteY197" fmla="*/ 1828604 h 2079137"/>
              <a:gd name="connsiteX198" fmla="*/ 2269853 w 12192000"/>
              <a:gd name="connsiteY198" fmla="*/ 1830502 h 2079137"/>
              <a:gd name="connsiteX199" fmla="*/ 2269585 w 12192000"/>
              <a:gd name="connsiteY199" fmla="*/ 1830341 h 2079137"/>
              <a:gd name="connsiteX200" fmla="*/ 2225332 w 12192000"/>
              <a:gd name="connsiteY200" fmla="*/ 1845825 h 2079137"/>
              <a:gd name="connsiteX201" fmla="*/ 2169048 w 12192000"/>
              <a:gd name="connsiteY201" fmla="*/ 1837658 h 2079137"/>
              <a:gd name="connsiteX202" fmla="*/ 2147231 w 12192000"/>
              <a:gd name="connsiteY202" fmla="*/ 1839027 h 2079137"/>
              <a:gd name="connsiteX203" fmla="*/ 2135241 w 12192000"/>
              <a:gd name="connsiteY203" fmla="*/ 1838652 h 2079137"/>
              <a:gd name="connsiteX204" fmla="*/ 2099215 w 12192000"/>
              <a:gd name="connsiteY204" fmla="*/ 1850768 h 2079137"/>
              <a:gd name="connsiteX205" fmla="*/ 2094046 w 12192000"/>
              <a:gd name="connsiteY205" fmla="*/ 1850806 h 2079137"/>
              <a:gd name="connsiteX206" fmla="*/ 2071850 w 12192000"/>
              <a:gd name="connsiteY206" fmla="*/ 1861319 h 2079137"/>
              <a:gd name="connsiteX207" fmla="*/ 2039607 w 12192000"/>
              <a:gd name="connsiteY207" fmla="*/ 1874318 h 2079137"/>
              <a:gd name="connsiteX208" fmla="*/ 2037289 w 12192000"/>
              <a:gd name="connsiteY208" fmla="*/ 1874025 h 2079137"/>
              <a:gd name="connsiteX209" fmla="*/ 2023615 w 12192000"/>
              <a:gd name="connsiteY209" fmla="*/ 1881562 h 2079137"/>
              <a:gd name="connsiteX210" fmla="*/ 1957176 w 12192000"/>
              <a:gd name="connsiteY210" fmla="*/ 1898709 h 2079137"/>
              <a:gd name="connsiteX211" fmla="*/ 1858081 w 12192000"/>
              <a:gd name="connsiteY211" fmla="*/ 1923144 h 2079137"/>
              <a:gd name="connsiteX212" fmla="*/ 1738865 w 12192000"/>
              <a:gd name="connsiteY212" fmla="*/ 1944965 h 2079137"/>
              <a:gd name="connsiteX213" fmla="*/ 1616692 w 12192000"/>
              <a:gd name="connsiteY213" fmla="*/ 1989107 h 2079137"/>
              <a:gd name="connsiteX214" fmla="*/ 1411898 w 12192000"/>
              <a:gd name="connsiteY214" fmla="*/ 2046254 h 2079137"/>
              <a:gd name="connsiteX215" fmla="*/ 1375780 w 12192000"/>
              <a:gd name="connsiteY215" fmla="*/ 2047961 h 2079137"/>
              <a:gd name="connsiteX216" fmla="*/ 1375707 w 12192000"/>
              <a:gd name="connsiteY216" fmla="*/ 2047981 h 2079137"/>
              <a:gd name="connsiteX217" fmla="*/ 1285585 w 12192000"/>
              <a:gd name="connsiteY217" fmla="*/ 2047113 h 2079137"/>
              <a:gd name="connsiteX218" fmla="*/ 1263658 w 12192000"/>
              <a:gd name="connsiteY218" fmla="*/ 2041397 h 2079137"/>
              <a:gd name="connsiteX219" fmla="*/ 1170403 w 12192000"/>
              <a:gd name="connsiteY219" fmla="*/ 2033399 h 2079137"/>
              <a:gd name="connsiteX220" fmla="*/ 1153718 w 12192000"/>
              <a:gd name="connsiteY220" fmla="*/ 2029576 h 2079137"/>
              <a:gd name="connsiteX221" fmla="*/ 1133937 w 12192000"/>
              <a:gd name="connsiteY221" fmla="*/ 2032149 h 2079137"/>
              <a:gd name="connsiteX222" fmla="*/ 1054999 w 12192000"/>
              <a:gd name="connsiteY222" fmla="*/ 2043242 h 2079137"/>
              <a:gd name="connsiteX223" fmla="*/ 1018405 w 12192000"/>
              <a:gd name="connsiteY223" fmla="*/ 2048281 h 2079137"/>
              <a:gd name="connsiteX224" fmla="*/ 1016563 w 12192000"/>
              <a:gd name="connsiteY224" fmla="*/ 2051718 h 2079137"/>
              <a:gd name="connsiteX225" fmla="*/ 1008284 w 12192000"/>
              <a:gd name="connsiteY225" fmla="*/ 2046742 h 2079137"/>
              <a:gd name="connsiteX226" fmla="*/ 981974 w 12192000"/>
              <a:gd name="connsiteY226" fmla="*/ 2048363 h 2079137"/>
              <a:gd name="connsiteX227" fmla="*/ 971903 w 12192000"/>
              <a:gd name="connsiteY227" fmla="*/ 2053484 h 2079137"/>
              <a:gd name="connsiteX228" fmla="*/ 954015 w 12192000"/>
              <a:gd name="connsiteY228" fmla="*/ 2052529 h 2079137"/>
              <a:gd name="connsiteX229" fmla="*/ 839571 w 12192000"/>
              <a:gd name="connsiteY229" fmla="*/ 2046509 h 2079137"/>
              <a:gd name="connsiteX230" fmla="*/ 823321 w 12192000"/>
              <a:gd name="connsiteY230" fmla="*/ 2054296 h 2079137"/>
              <a:gd name="connsiteX231" fmla="*/ 800990 w 12192000"/>
              <a:gd name="connsiteY231" fmla="*/ 2051523 h 2079137"/>
              <a:gd name="connsiteX232" fmla="*/ 776439 w 12192000"/>
              <a:gd name="connsiteY232" fmla="*/ 2062634 h 2079137"/>
              <a:gd name="connsiteX233" fmla="*/ 763041 w 12192000"/>
              <a:gd name="connsiteY233" fmla="*/ 2063995 h 2079137"/>
              <a:gd name="connsiteX234" fmla="*/ 757863 w 12192000"/>
              <a:gd name="connsiteY234" fmla="*/ 2065877 h 2079137"/>
              <a:gd name="connsiteX235" fmla="*/ 745053 w 12192000"/>
              <a:gd name="connsiteY235" fmla="*/ 2051831 h 2079137"/>
              <a:gd name="connsiteX236" fmla="*/ 722609 w 12192000"/>
              <a:gd name="connsiteY236" fmla="*/ 2049504 h 2079137"/>
              <a:gd name="connsiteX237" fmla="*/ 717618 w 12192000"/>
              <a:gd name="connsiteY237" fmla="*/ 2042131 h 2079137"/>
              <a:gd name="connsiteX238" fmla="*/ 703285 w 12192000"/>
              <a:gd name="connsiteY238" fmla="*/ 2046808 h 2079137"/>
              <a:gd name="connsiteX239" fmla="*/ 680199 w 12192000"/>
              <a:gd name="connsiteY239" fmla="*/ 2051947 h 2079137"/>
              <a:gd name="connsiteX240" fmla="*/ 667351 w 12192000"/>
              <a:gd name="connsiteY240" fmla="*/ 2054469 h 2079137"/>
              <a:gd name="connsiteX241" fmla="*/ 660961 w 12192000"/>
              <a:gd name="connsiteY241" fmla="*/ 2049404 h 2079137"/>
              <a:gd name="connsiteX242" fmla="*/ 638282 w 12192000"/>
              <a:gd name="connsiteY242" fmla="*/ 2060093 h 2079137"/>
              <a:gd name="connsiteX243" fmla="*/ 583551 w 12192000"/>
              <a:gd name="connsiteY243" fmla="*/ 2070197 h 2079137"/>
              <a:gd name="connsiteX244" fmla="*/ 525274 w 12192000"/>
              <a:gd name="connsiteY244" fmla="*/ 2079137 h 2079137"/>
              <a:gd name="connsiteX245" fmla="*/ 405635 w 12192000"/>
              <a:gd name="connsiteY245" fmla="*/ 2059339 h 2079137"/>
              <a:gd name="connsiteX246" fmla="*/ 281555 w 12192000"/>
              <a:gd name="connsiteY246" fmla="*/ 2022847 h 2079137"/>
              <a:gd name="connsiteX247" fmla="*/ 98513 w 12192000"/>
              <a:gd name="connsiteY247" fmla="*/ 1969504 h 2079137"/>
              <a:gd name="connsiteX248" fmla="*/ 56191 w 12192000"/>
              <a:gd name="connsiteY248" fmla="*/ 1950709 h 2079137"/>
              <a:gd name="connsiteX249" fmla="*/ 0 w 12192000"/>
              <a:gd name="connsiteY249" fmla="*/ 1935789 h 20791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</a:cxnLst>
            <a:rect l="l" t="t" r="r" b="b"/>
            <a:pathLst>
              <a:path w="12192000" h="2079137">
                <a:moveTo>
                  <a:pt x="12160143" y="831692"/>
                </a:moveTo>
                <a:lnTo>
                  <a:pt x="12159112" y="833361"/>
                </a:lnTo>
                <a:cubicBezTo>
                  <a:pt x="12157915" y="833832"/>
                  <a:pt x="12157402" y="833649"/>
                  <a:pt x="12158912" y="832430"/>
                </a:cubicBez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558063"/>
                </a:lnTo>
                <a:lnTo>
                  <a:pt x="12189259" y="810508"/>
                </a:lnTo>
                <a:lnTo>
                  <a:pt x="12170847" y="825280"/>
                </a:lnTo>
                <a:lnTo>
                  <a:pt x="12160143" y="831692"/>
                </a:lnTo>
                <a:lnTo>
                  <a:pt x="12163806" y="825759"/>
                </a:lnTo>
                <a:cubicBezTo>
                  <a:pt x="12125449" y="821525"/>
                  <a:pt x="12082203" y="824698"/>
                  <a:pt x="12056557" y="810176"/>
                </a:cubicBezTo>
                <a:cubicBezTo>
                  <a:pt x="12050902" y="790976"/>
                  <a:pt x="11923731" y="799312"/>
                  <a:pt x="11900316" y="789618"/>
                </a:cubicBezTo>
                <a:cubicBezTo>
                  <a:pt x="11841702" y="803374"/>
                  <a:pt x="11823963" y="832645"/>
                  <a:pt x="11791206" y="824176"/>
                </a:cubicBezTo>
                <a:cubicBezTo>
                  <a:pt x="11768977" y="817380"/>
                  <a:pt x="11683857" y="828947"/>
                  <a:pt x="11659257" y="800841"/>
                </a:cubicBezTo>
                <a:cubicBezTo>
                  <a:pt x="11617173" y="818107"/>
                  <a:pt x="11602556" y="790694"/>
                  <a:pt x="11569789" y="797135"/>
                </a:cubicBezTo>
                <a:cubicBezTo>
                  <a:pt x="11498310" y="795094"/>
                  <a:pt x="11458472" y="819882"/>
                  <a:pt x="11367885" y="791985"/>
                </a:cubicBezTo>
                <a:cubicBezTo>
                  <a:pt x="11325508" y="798158"/>
                  <a:pt x="11266580" y="755023"/>
                  <a:pt x="11174663" y="788721"/>
                </a:cubicBezTo>
                <a:cubicBezTo>
                  <a:pt x="11122703" y="792192"/>
                  <a:pt x="11150009" y="775410"/>
                  <a:pt x="11068220" y="786994"/>
                </a:cubicBezTo>
                <a:cubicBezTo>
                  <a:pt x="11046931" y="759861"/>
                  <a:pt x="10919185" y="793102"/>
                  <a:pt x="10893266" y="794013"/>
                </a:cubicBezTo>
                <a:cubicBezTo>
                  <a:pt x="10874184" y="776189"/>
                  <a:pt x="10862860" y="788743"/>
                  <a:pt x="10844025" y="789857"/>
                </a:cubicBezTo>
                <a:cubicBezTo>
                  <a:pt x="10836453" y="779294"/>
                  <a:pt x="10820690" y="778184"/>
                  <a:pt x="10814353" y="789010"/>
                </a:cubicBezTo>
                <a:cubicBezTo>
                  <a:pt x="10819669" y="816016"/>
                  <a:pt x="10754019" y="789067"/>
                  <a:pt x="10748393" y="806738"/>
                </a:cubicBezTo>
                <a:cubicBezTo>
                  <a:pt x="10687156" y="807873"/>
                  <a:pt x="10550299" y="781800"/>
                  <a:pt x="10468256" y="778733"/>
                </a:cubicBezTo>
                <a:cubicBezTo>
                  <a:pt x="10436666" y="770025"/>
                  <a:pt x="10371995" y="797252"/>
                  <a:pt x="10256131" y="788332"/>
                </a:cubicBezTo>
                <a:cubicBezTo>
                  <a:pt x="10240995" y="781626"/>
                  <a:pt x="10182664" y="765742"/>
                  <a:pt x="10177442" y="777371"/>
                </a:cubicBezTo>
                <a:cubicBezTo>
                  <a:pt x="10141447" y="775683"/>
                  <a:pt x="10030323" y="810071"/>
                  <a:pt x="10006086" y="792651"/>
                </a:cubicBezTo>
                <a:cubicBezTo>
                  <a:pt x="10009448" y="818833"/>
                  <a:pt x="9960389" y="791426"/>
                  <a:pt x="9952382" y="815411"/>
                </a:cubicBezTo>
                <a:lnTo>
                  <a:pt x="9926457" y="827295"/>
                </a:lnTo>
                <a:lnTo>
                  <a:pt x="9843405" y="867046"/>
                </a:lnTo>
                <a:lnTo>
                  <a:pt x="9830866" y="875047"/>
                </a:lnTo>
                <a:lnTo>
                  <a:pt x="9801807" y="872272"/>
                </a:lnTo>
                <a:lnTo>
                  <a:pt x="9785653" y="861743"/>
                </a:lnTo>
                <a:lnTo>
                  <a:pt x="9781177" y="864820"/>
                </a:lnTo>
                <a:cubicBezTo>
                  <a:pt x="9776153" y="871003"/>
                  <a:pt x="9773556" y="874842"/>
                  <a:pt x="9768640" y="869379"/>
                </a:cubicBezTo>
                <a:lnTo>
                  <a:pt x="9712211" y="900283"/>
                </a:lnTo>
                <a:cubicBezTo>
                  <a:pt x="9706243" y="902750"/>
                  <a:pt x="9698952" y="902954"/>
                  <a:pt x="9689465" y="899268"/>
                </a:cubicBezTo>
                <a:cubicBezTo>
                  <a:pt x="9670819" y="902906"/>
                  <a:pt x="9618108" y="917739"/>
                  <a:pt x="9600339" y="922112"/>
                </a:cubicBezTo>
                <a:lnTo>
                  <a:pt x="9582850" y="925510"/>
                </a:lnTo>
                <a:cubicBezTo>
                  <a:pt x="9574400" y="928631"/>
                  <a:pt x="9556868" y="938130"/>
                  <a:pt x="9549638" y="940845"/>
                </a:cubicBezTo>
                <a:cubicBezTo>
                  <a:pt x="9543792" y="942327"/>
                  <a:pt x="9546812" y="939351"/>
                  <a:pt x="9539471" y="941799"/>
                </a:cubicBezTo>
                <a:cubicBezTo>
                  <a:pt x="9538994" y="947702"/>
                  <a:pt x="9536009" y="953248"/>
                  <a:pt x="9505592" y="955533"/>
                </a:cubicBezTo>
                <a:cubicBezTo>
                  <a:pt x="9486013" y="968563"/>
                  <a:pt x="9460860" y="978842"/>
                  <a:pt x="9432569" y="985377"/>
                </a:cubicBezTo>
                <a:cubicBezTo>
                  <a:pt x="9426990" y="980335"/>
                  <a:pt x="9418918" y="990185"/>
                  <a:pt x="9414216" y="992655"/>
                </a:cubicBezTo>
                <a:cubicBezTo>
                  <a:pt x="9412644" y="989014"/>
                  <a:pt x="9400057" y="989255"/>
                  <a:pt x="9397106" y="992980"/>
                </a:cubicBezTo>
                <a:cubicBezTo>
                  <a:pt x="9314093" y="1020862"/>
                  <a:pt x="9349678" y="978420"/>
                  <a:pt x="9305108" y="1007767"/>
                </a:cubicBezTo>
                <a:cubicBezTo>
                  <a:pt x="9296670" y="1010324"/>
                  <a:pt x="9289251" y="1009612"/>
                  <a:pt x="9282434" y="1007523"/>
                </a:cubicBezTo>
                <a:lnTo>
                  <a:pt x="9271941" y="1002839"/>
                </a:lnTo>
                <a:lnTo>
                  <a:pt x="9238227" y="1017668"/>
                </a:lnTo>
                <a:cubicBezTo>
                  <a:pt x="9221294" y="1023415"/>
                  <a:pt x="9203166" y="1027997"/>
                  <a:pt x="9184265" y="1031275"/>
                </a:cubicBezTo>
                <a:cubicBezTo>
                  <a:pt x="9178371" y="1024135"/>
                  <a:pt x="9165618" y="1036637"/>
                  <a:pt x="9159000" y="1039569"/>
                </a:cubicBezTo>
                <a:cubicBezTo>
                  <a:pt x="9157881" y="1034602"/>
                  <a:pt x="9141725" y="1033964"/>
                  <a:pt x="9137031" y="1038699"/>
                </a:cubicBezTo>
                <a:cubicBezTo>
                  <a:pt x="9023973" y="1069523"/>
                  <a:pt x="9079946" y="1015706"/>
                  <a:pt x="9015702" y="1051400"/>
                </a:cubicBezTo>
                <a:lnTo>
                  <a:pt x="8971403" y="1040542"/>
                </a:lnTo>
                <a:lnTo>
                  <a:pt x="8961826" y="1045364"/>
                </a:lnTo>
                <a:cubicBezTo>
                  <a:pt x="8922837" y="1050010"/>
                  <a:pt x="8909116" y="1040754"/>
                  <a:pt x="8888623" y="1053908"/>
                </a:cubicBezTo>
                <a:cubicBezTo>
                  <a:pt x="8850424" y="1035587"/>
                  <a:pt x="8865892" y="1054194"/>
                  <a:pt x="8841066" y="1060421"/>
                </a:cubicBezTo>
                <a:cubicBezTo>
                  <a:pt x="8818353" y="1064878"/>
                  <a:pt x="8775995" y="1076068"/>
                  <a:pt x="8752342" y="1080646"/>
                </a:cubicBezTo>
                <a:cubicBezTo>
                  <a:pt x="8736966" y="1099406"/>
                  <a:pt x="8723186" y="1079948"/>
                  <a:pt x="8699139" y="1087885"/>
                </a:cubicBezTo>
                <a:cubicBezTo>
                  <a:pt x="8688630" y="1095506"/>
                  <a:pt x="8680324" y="1097539"/>
                  <a:pt x="8667273" y="1092062"/>
                </a:cubicBezTo>
                <a:cubicBezTo>
                  <a:pt x="8619205" y="1128818"/>
                  <a:pt x="8634590" y="1097116"/>
                  <a:pt x="8586064" y="1114603"/>
                </a:cubicBezTo>
                <a:cubicBezTo>
                  <a:pt x="8544721" y="1131913"/>
                  <a:pt x="8496602" y="1145520"/>
                  <a:pt x="8460312" y="1179878"/>
                </a:cubicBezTo>
                <a:cubicBezTo>
                  <a:pt x="8454266" y="1189140"/>
                  <a:pt x="8435781" y="1194455"/>
                  <a:pt x="8419023" y="1191748"/>
                </a:cubicBezTo>
                <a:cubicBezTo>
                  <a:pt x="8416138" y="1191283"/>
                  <a:pt x="8413416" y="1190591"/>
                  <a:pt x="8410939" y="1189696"/>
                </a:cubicBezTo>
                <a:cubicBezTo>
                  <a:pt x="8390077" y="1213458"/>
                  <a:pt x="8370324" y="1205397"/>
                  <a:pt x="8362040" y="1220820"/>
                </a:cubicBezTo>
                <a:cubicBezTo>
                  <a:pt x="8320616" y="1231942"/>
                  <a:pt x="8281663" y="1222882"/>
                  <a:pt x="8273677" y="1236495"/>
                </a:cubicBezTo>
                <a:cubicBezTo>
                  <a:pt x="8251358" y="1238573"/>
                  <a:pt x="8216738" y="1228341"/>
                  <a:pt x="8204283" y="1243537"/>
                </a:cubicBezTo>
                <a:cubicBezTo>
                  <a:pt x="8198634" y="1233135"/>
                  <a:pt x="8181550" y="1254947"/>
                  <a:pt x="8166550" y="1249551"/>
                </a:cubicBezTo>
                <a:cubicBezTo>
                  <a:pt x="8155570" y="1244572"/>
                  <a:pt x="8147825" y="1250027"/>
                  <a:pt x="8137785" y="1251636"/>
                </a:cubicBezTo>
                <a:cubicBezTo>
                  <a:pt x="8123427" y="1248361"/>
                  <a:pt x="8081662" y="1261833"/>
                  <a:pt x="8071596" y="1269274"/>
                </a:cubicBezTo>
                <a:cubicBezTo>
                  <a:pt x="8048949" y="1293759"/>
                  <a:pt x="7983924" y="1284712"/>
                  <a:pt x="7964816" y="1303668"/>
                </a:cubicBezTo>
                <a:cubicBezTo>
                  <a:pt x="7957137" y="1306992"/>
                  <a:pt x="7949335" y="1308861"/>
                  <a:pt x="7941495" y="1309821"/>
                </a:cubicBezTo>
                <a:lnTo>
                  <a:pt x="7919123" y="1310466"/>
                </a:lnTo>
                <a:lnTo>
                  <a:pt x="7911902" y="1306569"/>
                </a:lnTo>
                <a:lnTo>
                  <a:pt x="7898703" y="1309208"/>
                </a:lnTo>
                <a:lnTo>
                  <a:pt x="7894703" y="1308939"/>
                </a:lnTo>
                <a:lnTo>
                  <a:pt x="7872267" y="1308370"/>
                </a:lnTo>
                <a:cubicBezTo>
                  <a:pt x="7886550" y="1330359"/>
                  <a:pt x="7812648" y="1314851"/>
                  <a:pt x="7836454" y="1331265"/>
                </a:cubicBezTo>
                <a:cubicBezTo>
                  <a:pt x="7798907" y="1336933"/>
                  <a:pt x="7831419" y="1351068"/>
                  <a:pt x="7782451" y="1339601"/>
                </a:cubicBezTo>
                <a:cubicBezTo>
                  <a:pt x="7727636" y="1365002"/>
                  <a:pt x="7583002" y="1338768"/>
                  <a:pt x="7542969" y="1372495"/>
                </a:cubicBezTo>
                <a:cubicBezTo>
                  <a:pt x="7546396" y="1360942"/>
                  <a:pt x="7492851" y="1424323"/>
                  <a:pt x="7476832" y="1431655"/>
                </a:cubicBezTo>
                <a:cubicBezTo>
                  <a:pt x="7439619" y="1443703"/>
                  <a:pt x="7425596" y="1454661"/>
                  <a:pt x="7370237" y="1474339"/>
                </a:cubicBezTo>
                <a:cubicBezTo>
                  <a:pt x="7316246" y="1485928"/>
                  <a:pt x="7281903" y="1512712"/>
                  <a:pt x="7222223" y="1510199"/>
                </a:cubicBezTo>
                <a:cubicBezTo>
                  <a:pt x="7221190" y="1514030"/>
                  <a:pt x="7218885" y="1517398"/>
                  <a:pt x="7215703" y="1520424"/>
                </a:cubicBezTo>
                <a:lnTo>
                  <a:pt x="7204548" y="1528145"/>
                </a:lnTo>
                <a:lnTo>
                  <a:pt x="7202038" y="1527954"/>
                </a:lnTo>
                <a:lnTo>
                  <a:pt x="7173860" y="1541605"/>
                </a:lnTo>
                <a:lnTo>
                  <a:pt x="7155079" y="1552495"/>
                </a:lnTo>
                <a:lnTo>
                  <a:pt x="7149757" y="1552732"/>
                </a:lnTo>
                <a:cubicBezTo>
                  <a:pt x="7141378" y="1554948"/>
                  <a:pt x="7115959" y="1563256"/>
                  <a:pt x="7104804" y="1565792"/>
                </a:cubicBezTo>
                <a:cubicBezTo>
                  <a:pt x="7099811" y="1550850"/>
                  <a:pt x="7096935" y="1561973"/>
                  <a:pt x="7082824" y="1567947"/>
                </a:cubicBezTo>
                <a:cubicBezTo>
                  <a:pt x="7071919" y="1546070"/>
                  <a:pt x="7039417" y="1570606"/>
                  <a:pt x="7021520" y="1562334"/>
                </a:cubicBezTo>
                <a:cubicBezTo>
                  <a:pt x="7011400" y="1567217"/>
                  <a:pt x="7000495" y="1571981"/>
                  <a:pt x="6988956" y="1576442"/>
                </a:cubicBezTo>
                <a:lnTo>
                  <a:pt x="6981922" y="1578821"/>
                </a:lnTo>
                <a:lnTo>
                  <a:pt x="6981583" y="1578678"/>
                </a:lnTo>
                <a:cubicBezTo>
                  <a:pt x="6979627" y="1578791"/>
                  <a:pt x="6977153" y="1579421"/>
                  <a:pt x="6973762" y="1580811"/>
                </a:cubicBezTo>
                <a:lnTo>
                  <a:pt x="6969093" y="1583157"/>
                </a:lnTo>
                <a:lnTo>
                  <a:pt x="6890037" y="1575825"/>
                </a:lnTo>
                <a:cubicBezTo>
                  <a:pt x="6849459" y="1579997"/>
                  <a:pt x="6820022" y="1566922"/>
                  <a:pt x="6785054" y="1582200"/>
                </a:cubicBezTo>
                <a:cubicBezTo>
                  <a:pt x="6747047" y="1586037"/>
                  <a:pt x="6712794" y="1582954"/>
                  <a:pt x="6681692" y="1591296"/>
                </a:cubicBezTo>
                <a:cubicBezTo>
                  <a:pt x="6667557" y="1587501"/>
                  <a:pt x="6654822" y="1586753"/>
                  <a:pt x="6644556" y="1595940"/>
                </a:cubicBezTo>
                <a:cubicBezTo>
                  <a:pt x="6608615" y="1597269"/>
                  <a:pt x="6597697" y="1587005"/>
                  <a:pt x="6577106" y="1598261"/>
                </a:cubicBezTo>
                <a:lnTo>
                  <a:pt x="6544183" y="1596149"/>
                </a:lnTo>
                <a:lnTo>
                  <a:pt x="6540921" y="1593857"/>
                </a:lnTo>
                <a:lnTo>
                  <a:pt x="6535046" y="1593283"/>
                </a:lnTo>
                <a:lnTo>
                  <a:pt x="6519853" y="1595771"/>
                </a:lnTo>
                <a:lnTo>
                  <a:pt x="6514280" y="1597376"/>
                </a:lnTo>
                <a:cubicBezTo>
                  <a:pt x="6510385" y="1598232"/>
                  <a:pt x="6507735" y="1598481"/>
                  <a:pt x="6505824" y="1598298"/>
                </a:cubicBezTo>
                <a:lnTo>
                  <a:pt x="6505573" y="1598109"/>
                </a:lnTo>
                <a:lnTo>
                  <a:pt x="6497741" y="1599392"/>
                </a:lnTo>
                <a:cubicBezTo>
                  <a:pt x="6484628" y="1602044"/>
                  <a:pt x="6471968" y="1605085"/>
                  <a:pt x="6459992" y="1608358"/>
                </a:cubicBezTo>
                <a:cubicBezTo>
                  <a:pt x="6447037" y="1597612"/>
                  <a:pt x="6404274" y="1616787"/>
                  <a:pt x="6404572" y="1593771"/>
                </a:cubicBezTo>
                <a:cubicBezTo>
                  <a:pt x="6388277" y="1597519"/>
                  <a:pt x="6380141" y="1607970"/>
                  <a:pt x="6382671" y="1592612"/>
                </a:cubicBezTo>
                <a:lnTo>
                  <a:pt x="6369843" y="1590015"/>
                </a:lnTo>
                <a:lnTo>
                  <a:pt x="6269740" y="1614633"/>
                </a:lnTo>
                <a:lnTo>
                  <a:pt x="6255405" y="1620529"/>
                </a:lnTo>
                <a:cubicBezTo>
                  <a:pt x="6250911" y="1623016"/>
                  <a:pt x="6247090" y="1625968"/>
                  <a:pt x="6244248" y="1629561"/>
                </a:cubicBezTo>
                <a:cubicBezTo>
                  <a:pt x="6188859" y="1618246"/>
                  <a:pt x="6143250" y="1639346"/>
                  <a:pt x="6086396" y="1642666"/>
                </a:cubicBezTo>
                <a:cubicBezTo>
                  <a:pt x="6024311" y="1653696"/>
                  <a:pt x="5889522" y="1686499"/>
                  <a:pt x="5867429" y="1695554"/>
                </a:cubicBezTo>
                <a:cubicBezTo>
                  <a:pt x="5848669" y="1700350"/>
                  <a:pt x="5763994" y="1699795"/>
                  <a:pt x="5772864" y="1689002"/>
                </a:cubicBezTo>
                <a:cubicBezTo>
                  <a:pt x="5718480" y="1716048"/>
                  <a:pt x="5694188" y="1696562"/>
                  <a:pt x="5629833" y="1713273"/>
                </a:cubicBezTo>
                <a:lnTo>
                  <a:pt x="5504771" y="1725744"/>
                </a:lnTo>
                <a:lnTo>
                  <a:pt x="5490967" y="1726367"/>
                </a:lnTo>
                <a:lnTo>
                  <a:pt x="5486015" y="1721481"/>
                </a:lnTo>
                <a:lnTo>
                  <a:pt x="5439364" y="1721349"/>
                </a:lnTo>
                <a:cubicBezTo>
                  <a:pt x="5418850" y="1733129"/>
                  <a:pt x="5381503" y="1725668"/>
                  <a:pt x="5350025" y="1729885"/>
                </a:cubicBezTo>
                <a:lnTo>
                  <a:pt x="5336104" y="1734377"/>
                </a:lnTo>
                <a:lnTo>
                  <a:pt x="5245234" y="1738520"/>
                </a:lnTo>
                <a:lnTo>
                  <a:pt x="5182955" y="1744622"/>
                </a:lnTo>
                <a:lnTo>
                  <a:pt x="5169506" y="1748993"/>
                </a:lnTo>
                <a:lnTo>
                  <a:pt x="5154299" y="1744080"/>
                </a:lnTo>
                <a:cubicBezTo>
                  <a:pt x="5152463" y="1742751"/>
                  <a:pt x="5150989" y="1741283"/>
                  <a:pt x="5149917" y="1739727"/>
                </a:cubicBezTo>
                <a:lnTo>
                  <a:pt x="5100319" y="1745797"/>
                </a:lnTo>
                <a:lnTo>
                  <a:pt x="5094361" y="1745767"/>
                </a:lnTo>
                <a:lnTo>
                  <a:pt x="5053410" y="1742790"/>
                </a:lnTo>
                <a:lnTo>
                  <a:pt x="4992711" y="1734075"/>
                </a:lnTo>
                <a:cubicBezTo>
                  <a:pt x="4972764" y="1728527"/>
                  <a:pt x="4955480" y="1708667"/>
                  <a:pt x="4930098" y="1717312"/>
                </a:cubicBezTo>
                <a:cubicBezTo>
                  <a:pt x="4936142" y="1706767"/>
                  <a:pt x="4900350" y="1719438"/>
                  <a:pt x="4893834" y="1710028"/>
                </a:cubicBezTo>
                <a:cubicBezTo>
                  <a:pt x="4890113" y="1702277"/>
                  <a:pt x="4878389" y="1704314"/>
                  <a:pt x="4868730" y="1702384"/>
                </a:cubicBezTo>
                <a:cubicBezTo>
                  <a:pt x="4860577" y="1694955"/>
                  <a:pt x="4813519" y="1692594"/>
                  <a:pt x="4797925" y="1695535"/>
                </a:cubicBezTo>
                <a:cubicBezTo>
                  <a:pt x="4754973" y="1708626"/>
                  <a:pt x="4712186" y="1679830"/>
                  <a:pt x="4677670" y="1689453"/>
                </a:cubicBezTo>
                <a:cubicBezTo>
                  <a:pt x="4650390" y="1686902"/>
                  <a:pt x="4641786" y="1682702"/>
                  <a:pt x="4634248" y="1680227"/>
                </a:cubicBezTo>
                <a:lnTo>
                  <a:pt x="4632434" y="1674607"/>
                </a:lnTo>
                <a:lnTo>
                  <a:pt x="4619204" y="1672507"/>
                </a:lnTo>
                <a:lnTo>
                  <a:pt x="4616283" y="1670977"/>
                </a:lnTo>
                <a:cubicBezTo>
                  <a:pt x="4610716" y="1668036"/>
                  <a:pt x="4605090" y="1665277"/>
                  <a:pt x="4598926" y="1663178"/>
                </a:cubicBezTo>
                <a:cubicBezTo>
                  <a:pt x="4588025" y="1686237"/>
                  <a:pt x="4544698" y="1649138"/>
                  <a:pt x="4547069" y="1670642"/>
                </a:cubicBezTo>
                <a:lnTo>
                  <a:pt x="4523516" y="1669785"/>
                </a:lnTo>
                <a:lnTo>
                  <a:pt x="4500586" y="1675912"/>
                </a:lnTo>
                <a:lnTo>
                  <a:pt x="4488196" y="1683463"/>
                </a:lnTo>
                <a:lnTo>
                  <a:pt x="4445463" y="1695634"/>
                </a:lnTo>
                <a:lnTo>
                  <a:pt x="4446550" y="1680538"/>
                </a:lnTo>
                <a:lnTo>
                  <a:pt x="4365375" y="1697935"/>
                </a:lnTo>
                <a:lnTo>
                  <a:pt x="4305123" y="1714185"/>
                </a:lnTo>
                <a:lnTo>
                  <a:pt x="4292665" y="1720703"/>
                </a:lnTo>
                <a:lnTo>
                  <a:pt x="4276789" y="1718367"/>
                </a:lnTo>
                <a:cubicBezTo>
                  <a:pt x="4274740" y="1717359"/>
                  <a:pt x="4273021" y="1716157"/>
                  <a:pt x="4271683" y="1714801"/>
                </a:cubicBezTo>
                <a:lnTo>
                  <a:pt x="4223918" y="1728936"/>
                </a:lnTo>
                <a:lnTo>
                  <a:pt x="4218039" y="1729885"/>
                </a:lnTo>
                <a:lnTo>
                  <a:pt x="4177153" y="1733691"/>
                </a:lnTo>
                <a:lnTo>
                  <a:pt x="4051032" y="1728886"/>
                </a:lnTo>
                <a:cubicBezTo>
                  <a:pt x="4055072" y="1717510"/>
                  <a:pt x="4022108" y="1735873"/>
                  <a:pt x="4013978" y="1727679"/>
                </a:cubicBezTo>
                <a:cubicBezTo>
                  <a:pt x="4008905" y="1720660"/>
                  <a:pt x="3997723" y="1724594"/>
                  <a:pt x="3987857" y="1724282"/>
                </a:cubicBezTo>
                <a:cubicBezTo>
                  <a:pt x="3978476" y="1718309"/>
                  <a:pt x="3931683" y="1723723"/>
                  <a:pt x="3916852" y="1729184"/>
                </a:cubicBezTo>
                <a:cubicBezTo>
                  <a:pt x="3876910" y="1749138"/>
                  <a:pt x="3829523" y="1727824"/>
                  <a:pt x="3797263" y="1742976"/>
                </a:cubicBezTo>
                <a:cubicBezTo>
                  <a:pt x="3769922" y="1744951"/>
                  <a:pt x="3760682" y="1742230"/>
                  <a:pt x="3752806" y="1741033"/>
                </a:cubicBezTo>
                <a:lnTo>
                  <a:pt x="3749997" y="1735799"/>
                </a:lnTo>
                <a:lnTo>
                  <a:pt x="3736582" y="1735907"/>
                </a:lnTo>
                <a:lnTo>
                  <a:pt x="3733428" y="1734881"/>
                </a:lnTo>
                <a:cubicBezTo>
                  <a:pt x="3727408" y="1732899"/>
                  <a:pt x="3721365" y="1731108"/>
                  <a:pt x="3714911" y="1730056"/>
                </a:cubicBezTo>
                <a:cubicBezTo>
                  <a:pt x="3708355" y="1754554"/>
                  <a:pt x="3658933" y="1725152"/>
                  <a:pt x="3665172" y="1745936"/>
                </a:cubicBezTo>
                <a:cubicBezTo>
                  <a:pt x="3628569" y="1744420"/>
                  <a:pt x="3583742" y="1775884"/>
                  <a:pt x="3552006" y="1755220"/>
                </a:cubicBezTo>
                <a:cubicBezTo>
                  <a:pt x="3497522" y="1758390"/>
                  <a:pt x="3448310" y="1757433"/>
                  <a:pt x="3390301" y="1762546"/>
                </a:cubicBezTo>
                <a:cubicBezTo>
                  <a:pt x="3345266" y="1774524"/>
                  <a:pt x="3297039" y="1758531"/>
                  <a:pt x="3264312" y="1774620"/>
                </a:cubicBezTo>
                <a:cubicBezTo>
                  <a:pt x="3212634" y="1771139"/>
                  <a:pt x="3147905" y="1780248"/>
                  <a:pt x="3106901" y="1804264"/>
                </a:cubicBezTo>
                <a:cubicBezTo>
                  <a:pt x="3051355" y="1805490"/>
                  <a:pt x="3041708" y="1820368"/>
                  <a:pt x="2993303" y="1806542"/>
                </a:cubicBezTo>
                <a:cubicBezTo>
                  <a:pt x="2989182" y="1810139"/>
                  <a:pt x="2984377" y="1813039"/>
                  <a:pt x="2979115" y="1815432"/>
                </a:cubicBezTo>
                <a:lnTo>
                  <a:pt x="2963118" y="1820962"/>
                </a:lnTo>
                <a:lnTo>
                  <a:pt x="2961156" y="1820297"/>
                </a:lnTo>
                <a:lnTo>
                  <a:pt x="2925719" y="1828468"/>
                </a:lnTo>
                <a:lnTo>
                  <a:pt x="2857951" y="1842496"/>
                </a:lnTo>
                <a:lnTo>
                  <a:pt x="2857427" y="1841591"/>
                </a:lnTo>
                <a:cubicBezTo>
                  <a:pt x="2855386" y="1839734"/>
                  <a:pt x="2852250" y="1838690"/>
                  <a:pt x="2846731" y="1839316"/>
                </a:cubicBezTo>
                <a:cubicBezTo>
                  <a:pt x="2855175" y="1823564"/>
                  <a:pt x="2843311" y="1834035"/>
                  <a:pt x="2826290" y="1837274"/>
                </a:cubicBezTo>
                <a:cubicBezTo>
                  <a:pt x="2835609" y="1813530"/>
                  <a:pt x="2787284" y="1831665"/>
                  <a:pt x="2779146" y="1820071"/>
                </a:cubicBezTo>
                <a:cubicBezTo>
                  <a:pt x="2766432" y="1822985"/>
                  <a:pt x="2753158" y="1825635"/>
                  <a:pt x="2739608" y="1827861"/>
                </a:cubicBezTo>
                <a:lnTo>
                  <a:pt x="2731631" y="1828881"/>
                </a:lnTo>
                <a:cubicBezTo>
                  <a:pt x="2731575" y="1828813"/>
                  <a:pt x="2731521" y="1828744"/>
                  <a:pt x="2731464" y="1828677"/>
                </a:cubicBezTo>
                <a:cubicBezTo>
                  <a:pt x="2729715" y="1828415"/>
                  <a:pt x="2727085" y="1828569"/>
                  <a:pt x="2723037" y="1829303"/>
                </a:cubicBezTo>
                <a:lnTo>
                  <a:pt x="2701616" y="1832725"/>
                </a:lnTo>
                <a:lnTo>
                  <a:pt x="2696239" y="1831904"/>
                </a:lnTo>
                <a:lnTo>
                  <a:pt x="2663445" y="1825958"/>
                </a:lnTo>
                <a:cubicBezTo>
                  <a:pt x="2641260" y="1825904"/>
                  <a:pt x="2595040" y="1827674"/>
                  <a:pt x="2560925" y="1829094"/>
                </a:cubicBezTo>
                <a:cubicBezTo>
                  <a:pt x="2527977" y="1836499"/>
                  <a:pt x="2496507" y="1831991"/>
                  <a:pt x="2458739" y="1834479"/>
                </a:cubicBezTo>
                <a:cubicBezTo>
                  <a:pt x="2419379" y="1848893"/>
                  <a:pt x="2396428" y="1834257"/>
                  <a:pt x="2356074" y="1836991"/>
                </a:cubicBezTo>
                <a:cubicBezTo>
                  <a:pt x="2323435" y="1857644"/>
                  <a:pt x="2325610" y="1826053"/>
                  <a:pt x="2304241" y="1822021"/>
                </a:cubicBezTo>
                <a:lnTo>
                  <a:pt x="2298362" y="1822125"/>
                </a:lnTo>
                <a:lnTo>
                  <a:pt x="2283527" y="1826361"/>
                </a:lnTo>
                <a:lnTo>
                  <a:pt x="2278150" y="1828604"/>
                </a:lnTo>
                <a:cubicBezTo>
                  <a:pt x="2274371" y="1829907"/>
                  <a:pt x="2271762" y="1830461"/>
                  <a:pt x="2269853" y="1830502"/>
                </a:cubicBezTo>
                <a:lnTo>
                  <a:pt x="2269585" y="1830341"/>
                </a:lnTo>
                <a:lnTo>
                  <a:pt x="2225332" y="1845825"/>
                </a:lnTo>
                <a:cubicBezTo>
                  <a:pt x="2211505" y="1836594"/>
                  <a:pt x="2170867" y="1860661"/>
                  <a:pt x="2169048" y="1837658"/>
                </a:cubicBezTo>
                <a:cubicBezTo>
                  <a:pt x="2153238" y="1843278"/>
                  <a:pt x="2146132" y="1854645"/>
                  <a:pt x="2147231" y="1839027"/>
                </a:cubicBezTo>
                <a:cubicBezTo>
                  <a:pt x="2141901" y="1840465"/>
                  <a:pt x="2138205" y="1840014"/>
                  <a:pt x="2135241" y="1838652"/>
                </a:cubicBezTo>
                <a:lnTo>
                  <a:pt x="2099215" y="1850768"/>
                </a:lnTo>
                <a:lnTo>
                  <a:pt x="2094046" y="1850806"/>
                </a:lnTo>
                <a:lnTo>
                  <a:pt x="2071850" y="1861319"/>
                </a:lnTo>
                <a:lnTo>
                  <a:pt x="2039607" y="1874318"/>
                </a:lnTo>
                <a:lnTo>
                  <a:pt x="2037289" y="1874025"/>
                </a:lnTo>
                <a:lnTo>
                  <a:pt x="2023615" y="1881562"/>
                </a:lnTo>
                <a:cubicBezTo>
                  <a:pt x="2019390" y="1884562"/>
                  <a:pt x="1959668" y="1894795"/>
                  <a:pt x="1957176" y="1898709"/>
                </a:cubicBezTo>
                <a:cubicBezTo>
                  <a:pt x="1901224" y="1893805"/>
                  <a:pt x="1914145" y="1913274"/>
                  <a:pt x="1858081" y="1923144"/>
                </a:cubicBezTo>
                <a:cubicBezTo>
                  <a:pt x="1819487" y="1923227"/>
                  <a:pt x="1798952" y="1929741"/>
                  <a:pt x="1738865" y="1944965"/>
                </a:cubicBezTo>
                <a:cubicBezTo>
                  <a:pt x="1698633" y="1955957"/>
                  <a:pt x="1670491" y="1978862"/>
                  <a:pt x="1616692" y="1989107"/>
                </a:cubicBezTo>
                <a:cubicBezTo>
                  <a:pt x="1565257" y="2022368"/>
                  <a:pt x="1474172" y="2022156"/>
                  <a:pt x="1411898" y="2046254"/>
                </a:cubicBezTo>
                <a:cubicBezTo>
                  <a:pt x="1380237" y="2035952"/>
                  <a:pt x="1386648" y="2042292"/>
                  <a:pt x="1375780" y="2047961"/>
                </a:cubicBezTo>
                <a:cubicBezTo>
                  <a:pt x="1375756" y="2047968"/>
                  <a:pt x="1375731" y="2047974"/>
                  <a:pt x="1375707" y="2047981"/>
                </a:cubicBezTo>
                <a:lnTo>
                  <a:pt x="1285585" y="2047113"/>
                </a:lnTo>
                <a:cubicBezTo>
                  <a:pt x="1279541" y="2043453"/>
                  <a:pt x="1272537" y="2040974"/>
                  <a:pt x="1263658" y="2041397"/>
                </a:cubicBezTo>
                <a:cubicBezTo>
                  <a:pt x="1212454" y="2058890"/>
                  <a:pt x="1258499" y="2026611"/>
                  <a:pt x="1170403" y="2033399"/>
                </a:cubicBezTo>
                <a:cubicBezTo>
                  <a:pt x="1166530" y="2036274"/>
                  <a:pt x="1154254" y="2033463"/>
                  <a:pt x="1153718" y="2029576"/>
                </a:cubicBezTo>
                <a:cubicBezTo>
                  <a:pt x="1148486" y="2030819"/>
                  <a:pt x="1137980" y="2038354"/>
                  <a:pt x="1133937" y="2032149"/>
                </a:cubicBezTo>
                <a:cubicBezTo>
                  <a:pt x="1104720" y="2031606"/>
                  <a:pt x="1077532" y="2035424"/>
                  <a:pt x="1054999" y="2043242"/>
                </a:cubicBezTo>
                <a:cubicBezTo>
                  <a:pt x="1024875" y="2038090"/>
                  <a:pt x="1020473" y="2042711"/>
                  <a:pt x="1018405" y="2048281"/>
                </a:cubicBezTo>
                <a:lnTo>
                  <a:pt x="1016563" y="2051718"/>
                </a:lnTo>
                <a:lnTo>
                  <a:pt x="1008284" y="2046742"/>
                </a:lnTo>
                <a:cubicBezTo>
                  <a:pt x="999244" y="2043620"/>
                  <a:pt x="990505" y="2044937"/>
                  <a:pt x="981974" y="2048363"/>
                </a:cubicBezTo>
                <a:lnTo>
                  <a:pt x="971903" y="2053484"/>
                </a:lnTo>
                <a:lnTo>
                  <a:pt x="954015" y="2052529"/>
                </a:lnTo>
                <a:cubicBezTo>
                  <a:pt x="931960" y="2051365"/>
                  <a:pt x="861352" y="2046214"/>
                  <a:pt x="839571" y="2046509"/>
                </a:cubicBezTo>
                <a:lnTo>
                  <a:pt x="823321" y="2054296"/>
                </a:lnTo>
                <a:lnTo>
                  <a:pt x="800990" y="2051523"/>
                </a:lnTo>
                <a:cubicBezTo>
                  <a:pt x="790723" y="2052171"/>
                  <a:pt x="782268" y="2055403"/>
                  <a:pt x="776439" y="2062634"/>
                </a:cubicBezTo>
                <a:cubicBezTo>
                  <a:pt x="773155" y="2056184"/>
                  <a:pt x="769593" y="2059253"/>
                  <a:pt x="763041" y="2063995"/>
                </a:cubicBezTo>
                <a:lnTo>
                  <a:pt x="757863" y="2065877"/>
                </a:lnTo>
                <a:lnTo>
                  <a:pt x="745053" y="2051831"/>
                </a:lnTo>
                <a:lnTo>
                  <a:pt x="722609" y="2049504"/>
                </a:lnTo>
                <a:lnTo>
                  <a:pt x="717618" y="2042131"/>
                </a:lnTo>
                <a:lnTo>
                  <a:pt x="703285" y="2046808"/>
                </a:lnTo>
                <a:cubicBezTo>
                  <a:pt x="698219" y="2048137"/>
                  <a:pt x="690058" y="2049926"/>
                  <a:pt x="680199" y="2051947"/>
                </a:cubicBezTo>
                <a:lnTo>
                  <a:pt x="667351" y="2054469"/>
                </a:lnTo>
                <a:lnTo>
                  <a:pt x="660961" y="2049404"/>
                </a:lnTo>
                <a:lnTo>
                  <a:pt x="638282" y="2060093"/>
                </a:lnTo>
                <a:lnTo>
                  <a:pt x="583551" y="2070197"/>
                </a:lnTo>
                <a:cubicBezTo>
                  <a:pt x="569268" y="2091365"/>
                  <a:pt x="529124" y="2053106"/>
                  <a:pt x="525274" y="2079137"/>
                </a:cubicBezTo>
                <a:cubicBezTo>
                  <a:pt x="506495" y="2056498"/>
                  <a:pt x="440091" y="2069666"/>
                  <a:pt x="405635" y="2059339"/>
                </a:cubicBezTo>
                <a:cubicBezTo>
                  <a:pt x="397410" y="2069278"/>
                  <a:pt x="294416" y="2032966"/>
                  <a:pt x="281555" y="2022847"/>
                </a:cubicBezTo>
                <a:cubicBezTo>
                  <a:pt x="171589" y="1986245"/>
                  <a:pt x="126791" y="1985528"/>
                  <a:pt x="98513" y="1969504"/>
                </a:cubicBezTo>
                <a:cubicBezTo>
                  <a:pt x="85544" y="1965247"/>
                  <a:pt x="73324" y="1958000"/>
                  <a:pt x="56191" y="1950709"/>
                </a:cubicBezTo>
                <a:lnTo>
                  <a:pt x="0" y="1935789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142DCE2C-2863-46FA-9BE7-24365A24D9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224586" y="5970896"/>
            <a:ext cx="9967416" cy="887104"/>
          </a:xfrm>
          <a:custGeom>
            <a:avLst/>
            <a:gdLst>
              <a:gd name="connsiteX0" fmla="*/ 4686423 w 9517857"/>
              <a:gd name="connsiteY0" fmla="*/ 247919 h 918356"/>
              <a:gd name="connsiteX1" fmla="*/ 4689051 w 9517857"/>
              <a:gd name="connsiteY1" fmla="*/ 250968 h 918356"/>
              <a:gd name="connsiteX2" fmla="*/ 4687244 w 9517857"/>
              <a:gd name="connsiteY2" fmla="*/ 251298 h 918356"/>
              <a:gd name="connsiteX3" fmla="*/ 4685225 w 9517857"/>
              <a:gd name="connsiteY3" fmla="*/ 246530 h 918356"/>
              <a:gd name="connsiteX4" fmla="*/ 4686133 w 9517857"/>
              <a:gd name="connsiteY4" fmla="*/ 246727 h 918356"/>
              <a:gd name="connsiteX5" fmla="*/ 4686423 w 9517857"/>
              <a:gd name="connsiteY5" fmla="*/ 247919 h 918356"/>
              <a:gd name="connsiteX6" fmla="*/ 9517856 w 9517857"/>
              <a:gd name="connsiteY6" fmla="*/ 0 h 918356"/>
              <a:gd name="connsiteX7" fmla="*/ 9517857 w 9517857"/>
              <a:gd name="connsiteY7" fmla="*/ 12 h 918356"/>
              <a:gd name="connsiteX8" fmla="*/ 9517857 w 9517857"/>
              <a:gd name="connsiteY8" fmla="*/ 918356 h 918356"/>
              <a:gd name="connsiteX9" fmla="*/ 14604 w 9517857"/>
              <a:gd name="connsiteY9" fmla="*/ 918356 h 918356"/>
              <a:gd name="connsiteX10" fmla="*/ 12841 w 9517857"/>
              <a:gd name="connsiteY10" fmla="*/ 917763 h 918356"/>
              <a:gd name="connsiteX11" fmla="*/ 93 w 9517857"/>
              <a:gd name="connsiteY11" fmla="*/ 912471 h 918356"/>
              <a:gd name="connsiteX12" fmla="*/ 58674 w 9517857"/>
              <a:gd name="connsiteY12" fmla="*/ 890322 h 918356"/>
              <a:gd name="connsiteX13" fmla="*/ 275005 w 9517857"/>
              <a:gd name="connsiteY13" fmla="*/ 807229 h 918356"/>
              <a:gd name="connsiteX14" fmla="*/ 587824 w 9517857"/>
              <a:gd name="connsiteY14" fmla="*/ 798195 h 918356"/>
              <a:gd name="connsiteX15" fmla="*/ 651826 w 9517857"/>
              <a:gd name="connsiteY15" fmla="*/ 738338 h 918356"/>
              <a:gd name="connsiteX16" fmla="*/ 727985 w 9517857"/>
              <a:gd name="connsiteY16" fmla="*/ 719826 h 918356"/>
              <a:gd name="connsiteX17" fmla="*/ 778982 w 9517857"/>
              <a:gd name="connsiteY17" fmla="*/ 710142 h 918356"/>
              <a:gd name="connsiteX18" fmla="*/ 849944 w 9517857"/>
              <a:gd name="connsiteY18" fmla="*/ 717987 h 918356"/>
              <a:gd name="connsiteX19" fmla="*/ 921659 w 9517857"/>
              <a:gd name="connsiteY19" fmla="*/ 712695 h 918356"/>
              <a:gd name="connsiteX20" fmla="*/ 930946 w 9517857"/>
              <a:gd name="connsiteY20" fmla="*/ 734046 h 918356"/>
              <a:gd name="connsiteX21" fmla="*/ 986250 w 9517857"/>
              <a:gd name="connsiteY21" fmla="*/ 713530 h 918356"/>
              <a:gd name="connsiteX22" fmla="*/ 1013752 w 9517857"/>
              <a:gd name="connsiteY22" fmla="*/ 713361 h 918356"/>
              <a:gd name="connsiteX23" fmla="*/ 1023734 w 9517857"/>
              <a:gd name="connsiteY23" fmla="*/ 718571 h 918356"/>
              <a:gd name="connsiteX24" fmla="*/ 1063207 w 9517857"/>
              <a:gd name="connsiteY24" fmla="*/ 715651 h 918356"/>
              <a:gd name="connsiteX25" fmla="*/ 1081980 w 9517857"/>
              <a:gd name="connsiteY25" fmla="*/ 738455 h 918356"/>
              <a:gd name="connsiteX26" fmla="*/ 1218120 w 9517857"/>
              <a:gd name="connsiteY26" fmla="*/ 713280 h 918356"/>
              <a:gd name="connsiteX27" fmla="*/ 1397459 w 9517857"/>
              <a:gd name="connsiteY27" fmla="*/ 691190 h 918356"/>
              <a:gd name="connsiteX28" fmla="*/ 1580688 w 9517857"/>
              <a:gd name="connsiteY28" fmla="*/ 693697 h 918356"/>
              <a:gd name="connsiteX29" fmla="*/ 1772334 w 9517857"/>
              <a:gd name="connsiteY29" fmla="*/ 710640 h 918356"/>
              <a:gd name="connsiteX30" fmla="*/ 2002561 w 9517857"/>
              <a:gd name="connsiteY30" fmla="*/ 659917 h 918356"/>
              <a:gd name="connsiteX31" fmla="*/ 2135144 w 9517857"/>
              <a:gd name="connsiteY31" fmla="*/ 636501 h 918356"/>
              <a:gd name="connsiteX32" fmla="*/ 2440292 w 9517857"/>
              <a:gd name="connsiteY32" fmla="*/ 593862 h 918356"/>
              <a:gd name="connsiteX33" fmla="*/ 2547829 w 9517857"/>
              <a:gd name="connsiteY33" fmla="*/ 566150 h 918356"/>
              <a:gd name="connsiteX34" fmla="*/ 2658055 w 9517857"/>
              <a:gd name="connsiteY34" fmla="*/ 578727 h 918356"/>
              <a:gd name="connsiteX35" fmla="*/ 2693698 w 9517857"/>
              <a:gd name="connsiteY35" fmla="*/ 560029 h 918356"/>
              <a:gd name="connsiteX36" fmla="*/ 2699673 w 9517857"/>
              <a:gd name="connsiteY36" fmla="*/ 556400 h 918356"/>
              <a:gd name="connsiteX37" fmla="*/ 2727306 w 9517857"/>
              <a:gd name="connsiteY37" fmla="*/ 550698 h 918356"/>
              <a:gd name="connsiteX38" fmla="*/ 2730451 w 9517857"/>
              <a:gd name="connsiteY38" fmla="*/ 538058 h 918356"/>
              <a:gd name="connsiteX39" fmla="*/ 2768713 w 9517857"/>
              <a:gd name="connsiteY39" fmla="*/ 521575 h 918356"/>
              <a:gd name="connsiteX40" fmla="*/ 2820868 w 9517857"/>
              <a:gd name="connsiteY40" fmla="*/ 514160 h 918356"/>
              <a:gd name="connsiteX41" fmla="*/ 3073635 w 9517857"/>
              <a:gd name="connsiteY41" fmla="*/ 491294 h 918356"/>
              <a:gd name="connsiteX42" fmla="*/ 3222071 w 9517857"/>
              <a:gd name="connsiteY42" fmla="*/ 470559 h 918356"/>
              <a:gd name="connsiteX43" fmla="*/ 3274069 w 9517857"/>
              <a:gd name="connsiteY43" fmla="*/ 451605 h 918356"/>
              <a:gd name="connsiteX44" fmla="*/ 3349632 w 9517857"/>
              <a:gd name="connsiteY44" fmla="*/ 432583 h 918356"/>
              <a:gd name="connsiteX45" fmla="*/ 3479593 w 9517857"/>
              <a:gd name="connsiteY45" fmla="*/ 390437 h 918356"/>
              <a:gd name="connsiteX46" fmla="*/ 3660110 w 9517857"/>
              <a:gd name="connsiteY46" fmla="*/ 348726 h 918356"/>
              <a:gd name="connsiteX47" fmla="*/ 3750023 w 9517857"/>
              <a:gd name="connsiteY47" fmla="*/ 370678 h 918356"/>
              <a:gd name="connsiteX48" fmla="*/ 3844133 w 9517857"/>
              <a:gd name="connsiteY48" fmla="*/ 360648 h 918356"/>
              <a:gd name="connsiteX49" fmla="*/ 3913545 w 9517857"/>
              <a:gd name="connsiteY49" fmla="*/ 344235 h 918356"/>
              <a:gd name="connsiteX50" fmla="*/ 4266740 w 9517857"/>
              <a:gd name="connsiteY50" fmla="*/ 361454 h 918356"/>
              <a:gd name="connsiteX51" fmla="*/ 4430770 w 9517857"/>
              <a:gd name="connsiteY51" fmla="*/ 342643 h 918356"/>
              <a:gd name="connsiteX52" fmla="*/ 4512664 w 9517857"/>
              <a:gd name="connsiteY52" fmla="*/ 319948 h 918356"/>
              <a:gd name="connsiteX53" fmla="*/ 4616423 w 9517857"/>
              <a:gd name="connsiteY53" fmla="*/ 290914 h 918356"/>
              <a:gd name="connsiteX54" fmla="*/ 4691675 w 9517857"/>
              <a:gd name="connsiteY54" fmla="*/ 254011 h 918356"/>
              <a:gd name="connsiteX55" fmla="*/ 4689051 w 9517857"/>
              <a:gd name="connsiteY55" fmla="*/ 250968 h 918356"/>
              <a:gd name="connsiteX56" fmla="*/ 4719994 w 9517857"/>
              <a:gd name="connsiteY56" fmla="*/ 245307 h 918356"/>
              <a:gd name="connsiteX57" fmla="*/ 4752894 w 9517857"/>
              <a:gd name="connsiteY57" fmla="*/ 239875 h 918356"/>
              <a:gd name="connsiteX58" fmla="*/ 4769329 w 9517857"/>
              <a:gd name="connsiteY58" fmla="*/ 233585 h 918356"/>
              <a:gd name="connsiteX59" fmla="*/ 4775634 w 9517857"/>
              <a:gd name="connsiteY59" fmla="*/ 234063 h 918356"/>
              <a:gd name="connsiteX60" fmla="*/ 4790452 w 9517857"/>
              <a:gd name="connsiteY60" fmla="*/ 233572 h 918356"/>
              <a:gd name="connsiteX61" fmla="*/ 4789062 w 9517857"/>
              <a:gd name="connsiteY61" fmla="*/ 241924 h 918356"/>
              <a:gd name="connsiteX62" fmla="*/ 4827826 w 9517857"/>
              <a:gd name="connsiteY62" fmla="*/ 246977 h 918356"/>
              <a:gd name="connsiteX63" fmla="*/ 4892569 w 9517857"/>
              <a:gd name="connsiteY63" fmla="*/ 249933 h 918356"/>
              <a:gd name="connsiteX64" fmla="*/ 4896611 w 9517857"/>
              <a:gd name="connsiteY64" fmla="*/ 240448 h 918356"/>
              <a:gd name="connsiteX65" fmla="*/ 4917286 w 9517857"/>
              <a:gd name="connsiteY65" fmla="*/ 243659 h 918356"/>
              <a:gd name="connsiteX66" fmla="*/ 4981173 w 9517857"/>
              <a:gd name="connsiteY66" fmla="*/ 247103 h 918356"/>
              <a:gd name="connsiteX67" fmla="*/ 5060397 w 9517857"/>
              <a:gd name="connsiteY67" fmla="*/ 263688 h 918356"/>
              <a:gd name="connsiteX68" fmla="*/ 5252996 w 9517857"/>
              <a:gd name="connsiteY68" fmla="*/ 270655 h 918356"/>
              <a:gd name="connsiteX69" fmla="*/ 5358056 w 9517857"/>
              <a:gd name="connsiteY69" fmla="*/ 247248 h 918356"/>
              <a:gd name="connsiteX70" fmla="*/ 5426496 w 9517857"/>
              <a:gd name="connsiteY70" fmla="*/ 235142 h 918356"/>
              <a:gd name="connsiteX71" fmla="*/ 5497161 w 9517857"/>
              <a:gd name="connsiteY71" fmla="*/ 228808 h 918356"/>
              <a:gd name="connsiteX72" fmla="*/ 5826043 w 9517857"/>
              <a:gd name="connsiteY72" fmla="*/ 148073 h 918356"/>
              <a:gd name="connsiteX73" fmla="*/ 6013415 w 9517857"/>
              <a:gd name="connsiteY73" fmla="*/ 137316 h 918356"/>
              <a:gd name="connsiteX74" fmla="*/ 6080994 w 9517857"/>
              <a:gd name="connsiteY74" fmla="*/ 142938 h 918356"/>
              <a:gd name="connsiteX75" fmla="*/ 6194152 w 9517857"/>
              <a:gd name="connsiteY75" fmla="*/ 151772 h 918356"/>
              <a:gd name="connsiteX76" fmla="*/ 6281379 w 9517857"/>
              <a:gd name="connsiteY76" fmla="*/ 181626 h 918356"/>
              <a:gd name="connsiteX77" fmla="*/ 6374947 w 9517857"/>
              <a:gd name="connsiteY77" fmla="*/ 179799 h 918356"/>
              <a:gd name="connsiteX78" fmla="*/ 6448518 w 9517857"/>
              <a:gd name="connsiteY78" fmla="*/ 164378 h 918356"/>
              <a:gd name="connsiteX79" fmla="*/ 6544700 w 9517857"/>
              <a:gd name="connsiteY79" fmla="*/ 167161 h 918356"/>
              <a:gd name="connsiteX80" fmla="*/ 6648353 w 9517857"/>
              <a:gd name="connsiteY80" fmla="*/ 172250 h 918356"/>
              <a:gd name="connsiteX81" fmla="*/ 6736227 w 9517857"/>
              <a:gd name="connsiteY81" fmla="*/ 173216 h 918356"/>
              <a:gd name="connsiteX82" fmla="*/ 6977218 w 9517857"/>
              <a:gd name="connsiteY82" fmla="*/ 184289 h 918356"/>
              <a:gd name="connsiteX83" fmla="*/ 7065221 w 9517857"/>
              <a:gd name="connsiteY83" fmla="*/ 227531 h 918356"/>
              <a:gd name="connsiteX84" fmla="*/ 7366876 w 9517857"/>
              <a:gd name="connsiteY84" fmla="*/ 248468 h 918356"/>
              <a:gd name="connsiteX85" fmla="*/ 7565449 w 9517857"/>
              <a:gd name="connsiteY85" fmla="*/ 258950 h 918356"/>
              <a:gd name="connsiteX86" fmla="*/ 7599285 w 9517857"/>
              <a:gd name="connsiteY86" fmla="*/ 266021 h 918356"/>
              <a:gd name="connsiteX87" fmla="*/ 7644411 w 9517857"/>
              <a:gd name="connsiteY87" fmla="*/ 258986 h 918356"/>
              <a:gd name="connsiteX88" fmla="*/ 7825110 w 9517857"/>
              <a:gd name="connsiteY88" fmla="*/ 229109 h 918356"/>
              <a:gd name="connsiteX89" fmla="*/ 7965804 w 9517857"/>
              <a:gd name="connsiteY89" fmla="*/ 190545 h 918356"/>
              <a:gd name="connsiteX90" fmla="*/ 8147401 w 9517857"/>
              <a:gd name="connsiteY90" fmla="*/ 205617 h 918356"/>
              <a:gd name="connsiteX91" fmla="*/ 8256033 w 9517857"/>
              <a:gd name="connsiteY91" fmla="*/ 193713 h 918356"/>
              <a:gd name="connsiteX92" fmla="*/ 8410677 w 9517857"/>
              <a:gd name="connsiteY92" fmla="*/ 172167 h 918356"/>
              <a:gd name="connsiteX93" fmla="*/ 8617841 w 9517857"/>
              <a:gd name="connsiteY93" fmla="*/ 155167 h 918356"/>
              <a:gd name="connsiteX94" fmla="*/ 8715976 w 9517857"/>
              <a:gd name="connsiteY94" fmla="*/ 178374 h 918356"/>
              <a:gd name="connsiteX95" fmla="*/ 8778827 w 9517857"/>
              <a:gd name="connsiteY95" fmla="*/ 172936 h 918356"/>
              <a:gd name="connsiteX96" fmla="*/ 8840778 w 9517857"/>
              <a:gd name="connsiteY96" fmla="*/ 143149 h 918356"/>
              <a:gd name="connsiteX97" fmla="*/ 9010380 w 9517857"/>
              <a:gd name="connsiteY97" fmla="*/ 91891 h 918356"/>
              <a:gd name="connsiteX98" fmla="*/ 9110856 w 9517857"/>
              <a:gd name="connsiteY98" fmla="*/ 70997 h 918356"/>
              <a:gd name="connsiteX99" fmla="*/ 9268817 w 9517857"/>
              <a:gd name="connsiteY99" fmla="*/ 53082 h 918356"/>
              <a:gd name="connsiteX100" fmla="*/ 9316667 w 9517857"/>
              <a:gd name="connsiteY100" fmla="*/ 45047 h 918356"/>
              <a:gd name="connsiteX101" fmla="*/ 9428209 w 9517857"/>
              <a:gd name="connsiteY101" fmla="*/ 29923 h 918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9517857" h="918356">
                <a:moveTo>
                  <a:pt x="4686423" y="247919"/>
                </a:moveTo>
                <a:lnTo>
                  <a:pt x="4689051" y="250968"/>
                </a:lnTo>
                <a:lnTo>
                  <a:pt x="4687244" y="251298"/>
                </a:lnTo>
                <a:close/>
                <a:moveTo>
                  <a:pt x="4685225" y="246530"/>
                </a:moveTo>
                <a:cubicBezTo>
                  <a:pt x="4688837" y="243198"/>
                  <a:pt x="4687468" y="244598"/>
                  <a:pt x="4686133" y="246727"/>
                </a:cubicBezTo>
                <a:lnTo>
                  <a:pt x="4686423" y="247919"/>
                </a:lnTo>
                <a:close/>
                <a:moveTo>
                  <a:pt x="9517856" y="0"/>
                </a:moveTo>
                <a:lnTo>
                  <a:pt x="9517857" y="12"/>
                </a:lnTo>
                <a:lnTo>
                  <a:pt x="9517857" y="918356"/>
                </a:lnTo>
                <a:lnTo>
                  <a:pt x="14604" y="918356"/>
                </a:lnTo>
                <a:lnTo>
                  <a:pt x="12841" y="917763"/>
                </a:lnTo>
                <a:cubicBezTo>
                  <a:pt x="4532" y="914864"/>
                  <a:pt x="-773" y="912807"/>
                  <a:pt x="93" y="912471"/>
                </a:cubicBezTo>
                <a:cubicBezTo>
                  <a:pt x="172" y="912298"/>
                  <a:pt x="58594" y="890495"/>
                  <a:pt x="58674" y="890322"/>
                </a:cubicBezTo>
                <a:cubicBezTo>
                  <a:pt x="127436" y="929614"/>
                  <a:pt x="206243" y="828226"/>
                  <a:pt x="275005" y="807229"/>
                </a:cubicBezTo>
                <a:cubicBezTo>
                  <a:pt x="303983" y="806087"/>
                  <a:pt x="504960" y="777375"/>
                  <a:pt x="587824" y="798195"/>
                </a:cubicBezTo>
                <a:cubicBezTo>
                  <a:pt x="598733" y="769348"/>
                  <a:pt x="682904" y="785924"/>
                  <a:pt x="651826" y="738338"/>
                </a:cubicBezTo>
                <a:cubicBezTo>
                  <a:pt x="688440" y="737862"/>
                  <a:pt x="753255" y="750396"/>
                  <a:pt x="727985" y="719826"/>
                </a:cubicBezTo>
                <a:cubicBezTo>
                  <a:pt x="739648" y="718749"/>
                  <a:pt x="775717" y="715087"/>
                  <a:pt x="778982" y="710142"/>
                </a:cubicBezTo>
                <a:cubicBezTo>
                  <a:pt x="779189" y="709407"/>
                  <a:pt x="849736" y="718721"/>
                  <a:pt x="849944" y="717987"/>
                </a:cubicBezTo>
                <a:lnTo>
                  <a:pt x="921659" y="712695"/>
                </a:lnTo>
                <a:lnTo>
                  <a:pt x="930946" y="734046"/>
                </a:lnTo>
                <a:lnTo>
                  <a:pt x="986250" y="713530"/>
                </a:lnTo>
                <a:lnTo>
                  <a:pt x="1013752" y="713361"/>
                </a:lnTo>
                <a:lnTo>
                  <a:pt x="1023734" y="718571"/>
                </a:lnTo>
                <a:cubicBezTo>
                  <a:pt x="1033291" y="721276"/>
                  <a:pt x="1045398" y="721394"/>
                  <a:pt x="1063207" y="715651"/>
                </a:cubicBezTo>
                <a:lnTo>
                  <a:pt x="1081980" y="738455"/>
                </a:lnTo>
                <a:lnTo>
                  <a:pt x="1218120" y="713280"/>
                </a:lnTo>
                <a:cubicBezTo>
                  <a:pt x="1230137" y="716162"/>
                  <a:pt x="1387179" y="685179"/>
                  <a:pt x="1397459" y="691190"/>
                </a:cubicBezTo>
                <a:cubicBezTo>
                  <a:pt x="1490025" y="704984"/>
                  <a:pt x="1465878" y="715604"/>
                  <a:pt x="1580688" y="693697"/>
                </a:cubicBezTo>
                <a:cubicBezTo>
                  <a:pt x="1607067" y="704379"/>
                  <a:pt x="1719477" y="658239"/>
                  <a:pt x="1772334" y="710640"/>
                </a:cubicBezTo>
                <a:cubicBezTo>
                  <a:pt x="1745536" y="644824"/>
                  <a:pt x="1976078" y="716436"/>
                  <a:pt x="2002561" y="659917"/>
                </a:cubicBezTo>
                <a:cubicBezTo>
                  <a:pt x="2045346" y="660357"/>
                  <a:pt x="2166676" y="654391"/>
                  <a:pt x="2135144" y="636501"/>
                </a:cubicBezTo>
                <a:cubicBezTo>
                  <a:pt x="2276591" y="665055"/>
                  <a:pt x="2293173" y="591792"/>
                  <a:pt x="2440292" y="593862"/>
                </a:cubicBezTo>
                <a:cubicBezTo>
                  <a:pt x="2495160" y="534824"/>
                  <a:pt x="2473343" y="585644"/>
                  <a:pt x="2547829" y="566150"/>
                </a:cubicBezTo>
                <a:cubicBezTo>
                  <a:pt x="2545438" y="614169"/>
                  <a:pt x="2632278" y="528280"/>
                  <a:pt x="2658055" y="578727"/>
                </a:cubicBezTo>
                <a:cubicBezTo>
                  <a:pt x="2670795" y="573581"/>
                  <a:pt x="2682322" y="567005"/>
                  <a:pt x="2693698" y="560029"/>
                </a:cubicBezTo>
                <a:lnTo>
                  <a:pt x="2699673" y="556400"/>
                </a:lnTo>
                <a:lnTo>
                  <a:pt x="2727306" y="550698"/>
                </a:lnTo>
                <a:lnTo>
                  <a:pt x="2730451" y="538058"/>
                </a:lnTo>
                <a:lnTo>
                  <a:pt x="2768713" y="521575"/>
                </a:lnTo>
                <a:cubicBezTo>
                  <a:pt x="2783756" y="517104"/>
                  <a:pt x="2800788" y="514291"/>
                  <a:pt x="2820868" y="514160"/>
                </a:cubicBezTo>
                <a:cubicBezTo>
                  <a:pt x="2894791" y="532885"/>
                  <a:pt x="2981506" y="465507"/>
                  <a:pt x="3073635" y="491294"/>
                </a:cubicBezTo>
                <a:cubicBezTo>
                  <a:pt x="3106872" y="496624"/>
                  <a:pt x="3205785" y="487718"/>
                  <a:pt x="3222071" y="470559"/>
                </a:cubicBezTo>
                <a:cubicBezTo>
                  <a:pt x="3242193" y="465514"/>
                  <a:pt x="3267163" y="469136"/>
                  <a:pt x="3274069" y="451605"/>
                </a:cubicBezTo>
                <a:cubicBezTo>
                  <a:pt x="3286659" y="430165"/>
                  <a:pt x="3363648" y="455571"/>
                  <a:pt x="3349632" y="432583"/>
                </a:cubicBezTo>
                <a:cubicBezTo>
                  <a:pt x="3404182" y="449847"/>
                  <a:pt x="3438210" y="404323"/>
                  <a:pt x="3479593" y="390437"/>
                </a:cubicBezTo>
                <a:cubicBezTo>
                  <a:pt x="3523240" y="408403"/>
                  <a:pt x="3567027" y="361554"/>
                  <a:pt x="3660110" y="348726"/>
                </a:cubicBezTo>
                <a:cubicBezTo>
                  <a:pt x="3708299" y="369683"/>
                  <a:pt x="3662447" y="344775"/>
                  <a:pt x="3750023" y="370678"/>
                </a:cubicBezTo>
                <a:cubicBezTo>
                  <a:pt x="3752092" y="367132"/>
                  <a:pt x="3816880" y="365055"/>
                  <a:pt x="3844133" y="360648"/>
                </a:cubicBezTo>
                <a:cubicBezTo>
                  <a:pt x="3871386" y="356240"/>
                  <a:pt x="3882848" y="332490"/>
                  <a:pt x="3913545" y="344235"/>
                </a:cubicBezTo>
                <a:cubicBezTo>
                  <a:pt x="4050255" y="376864"/>
                  <a:pt x="4159924" y="363190"/>
                  <a:pt x="4266740" y="361454"/>
                </a:cubicBezTo>
                <a:cubicBezTo>
                  <a:pt x="4385770" y="354374"/>
                  <a:pt x="4314535" y="340143"/>
                  <a:pt x="4430770" y="342643"/>
                </a:cubicBezTo>
                <a:cubicBezTo>
                  <a:pt x="4439969" y="322594"/>
                  <a:pt x="4478290" y="314645"/>
                  <a:pt x="4512664" y="319948"/>
                </a:cubicBezTo>
                <a:cubicBezTo>
                  <a:pt x="4570011" y="315138"/>
                  <a:pt x="4549085" y="269599"/>
                  <a:pt x="4616423" y="290914"/>
                </a:cubicBezTo>
                <a:cubicBezTo>
                  <a:pt x="4599641" y="270277"/>
                  <a:pt x="4692085" y="269216"/>
                  <a:pt x="4691675" y="254011"/>
                </a:cubicBezTo>
                <a:lnTo>
                  <a:pt x="4689051" y="250968"/>
                </a:lnTo>
                <a:lnTo>
                  <a:pt x="4719994" y="245307"/>
                </a:lnTo>
                <a:cubicBezTo>
                  <a:pt x="4732635" y="242775"/>
                  <a:pt x="4745300" y="240335"/>
                  <a:pt x="4752894" y="239875"/>
                </a:cubicBezTo>
                <a:lnTo>
                  <a:pt x="4769329" y="233585"/>
                </a:lnTo>
                <a:lnTo>
                  <a:pt x="4775634" y="234063"/>
                </a:lnTo>
                <a:lnTo>
                  <a:pt x="4790452" y="233572"/>
                </a:lnTo>
                <a:cubicBezTo>
                  <a:pt x="4789989" y="236356"/>
                  <a:pt x="4789525" y="239141"/>
                  <a:pt x="4789062" y="241924"/>
                </a:cubicBezTo>
                <a:cubicBezTo>
                  <a:pt x="4786342" y="249932"/>
                  <a:pt x="4804560" y="248631"/>
                  <a:pt x="4827826" y="246977"/>
                </a:cubicBezTo>
                <a:cubicBezTo>
                  <a:pt x="4875782" y="239569"/>
                  <a:pt x="4874112" y="283413"/>
                  <a:pt x="4892569" y="249933"/>
                </a:cubicBezTo>
                <a:lnTo>
                  <a:pt x="4896611" y="240448"/>
                </a:lnTo>
                <a:lnTo>
                  <a:pt x="4917286" y="243659"/>
                </a:lnTo>
                <a:cubicBezTo>
                  <a:pt x="4923060" y="243799"/>
                  <a:pt x="4981729" y="240979"/>
                  <a:pt x="4981173" y="247103"/>
                </a:cubicBezTo>
                <a:cubicBezTo>
                  <a:pt x="5024880" y="220690"/>
                  <a:pt x="5014146" y="257963"/>
                  <a:pt x="5060397" y="263688"/>
                </a:cubicBezTo>
                <a:cubicBezTo>
                  <a:pt x="5093356" y="238589"/>
                  <a:pt x="5157892" y="275351"/>
                  <a:pt x="5252996" y="270655"/>
                </a:cubicBezTo>
                <a:cubicBezTo>
                  <a:pt x="5288840" y="241872"/>
                  <a:pt x="5287005" y="287921"/>
                  <a:pt x="5358056" y="247248"/>
                </a:cubicBezTo>
                <a:cubicBezTo>
                  <a:pt x="5361752" y="250257"/>
                  <a:pt x="5403312" y="238215"/>
                  <a:pt x="5426496" y="235142"/>
                </a:cubicBezTo>
                <a:cubicBezTo>
                  <a:pt x="5449679" y="232069"/>
                  <a:pt x="5473549" y="245611"/>
                  <a:pt x="5497161" y="228808"/>
                </a:cubicBezTo>
                <a:cubicBezTo>
                  <a:pt x="5611861" y="172767"/>
                  <a:pt x="5723211" y="165860"/>
                  <a:pt x="5826043" y="148073"/>
                </a:cubicBezTo>
                <a:cubicBezTo>
                  <a:pt x="5943127" y="133166"/>
                  <a:pt x="5872659" y="193078"/>
                  <a:pt x="6013415" y="137316"/>
                </a:cubicBezTo>
                <a:cubicBezTo>
                  <a:pt x="6031924" y="154783"/>
                  <a:pt x="6050745" y="154258"/>
                  <a:pt x="6080994" y="142938"/>
                </a:cubicBezTo>
                <a:cubicBezTo>
                  <a:pt x="6138083" y="137090"/>
                  <a:pt x="6140195" y="184383"/>
                  <a:pt x="6194152" y="151772"/>
                </a:cubicBezTo>
                <a:cubicBezTo>
                  <a:pt x="6187280" y="177783"/>
                  <a:pt x="6304222" y="153410"/>
                  <a:pt x="6281379" y="181626"/>
                </a:cubicBezTo>
                <a:cubicBezTo>
                  <a:pt x="6321899" y="201819"/>
                  <a:pt x="6335111" y="162590"/>
                  <a:pt x="6374947" y="179799"/>
                </a:cubicBezTo>
                <a:cubicBezTo>
                  <a:pt x="6417404" y="181336"/>
                  <a:pt x="6402484" y="169694"/>
                  <a:pt x="6448518" y="164378"/>
                </a:cubicBezTo>
                <a:cubicBezTo>
                  <a:pt x="6504958" y="162488"/>
                  <a:pt x="6493438" y="111203"/>
                  <a:pt x="6544700" y="167161"/>
                </a:cubicBezTo>
                <a:cubicBezTo>
                  <a:pt x="6601507" y="148697"/>
                  <a:pt x="6566269" y="164386"/>
                  <a:pt x="6648353" y="172250"/>
                </a:cubicBezTo>
                <a:cubicBezTo>
                  <a:pt x="6680008" y="155223"/>
                  <a:pt x="6707960" y="160673"/>
                  <a:pt x="6736227" y="173216"/>
                </a:cubicBezTo>
                <a:cubicBezTo>
                  <a:pt x="6813963" y="164284"/>
                  <a:pt x="6888143" y="181296"/>
                  <a:pt x="6977218" y="184289"/>
                </a:cubicBezTo>
                <a:cubicBezTo>
                  <a:pt x="7040424" y="188318"/>
                  <a:pt x="7000278" y="216835"/>
                  <a:pt x="7065221" y="227531"/>
                </a:cubicBezTo>
                <a:cubicBezTo>
                  <a:pt x="7130163" y="238228"/>
                  <a:pt x="7291878" y="238208"/>
                  <a:pt x="7366876" y="248468"/>
                </a:cubicBezTo>
                <a:cubicBezTo>
                  <a:pt x="7491356" y="206752"/>
                  <a:pt x="7367734" y="280166"/>
                  <a:pt x="7565449" y="258950"/>
                </a:cubicBezTo>
                <a:cubicBezTo>
                  <a:pt x="7575959" y="252432"/>
                  <a:pt x="7600854" y="257628"/>
                  <a:pt x="7599285" y="266021"/>
                </a:cubicBezTo>
                <a:cubicBezTo>
                  <a:pt x="7611616" y="262940"/>
                  <a:pt x="7639946" y="245819"/>
                  <a:pt x="7644411" y="258986"/>
                </a:cubicBezTo>
                <a:cubicBezTo>
                  <a:pt x="7708015" y="258012"/>
                  <a:pt x="7770249" y="247724"/>
                  <a:pt x="7825110" y="229109"/>
                </a:cubicBezTo>
                <a:cubicBezTo>
                  <a:pt x="7949762" y="247028"/>
                  <a:pt x="7921956" y="197757"/>
                  <a:pt x="7965804" y="190545"/>
                </a:cubicBezTo>
                <a:cubicBezTo>
                  <a:pt x="8039439" y="213878"/>
                  <a:pt x="8063651" y="191475"/>
                  <a:pt x="8147401" y="205617"/>
                </a:cubicBezTo>
                <a:cubicBezTo>
                  <a:pt x="8166453" y="196610"/>
                  <a:pt x="8225048" y="207099"/>
                  <a:pt x="8256033" y="193713"/>
                </a:cubicBezTo>
                <a:cubicBezTo>
                  <a:pt x="8311388" y="242017"/>
                  <a:pt x="8350376" y="178592"/>
                  <a:pt x="8410677" y="172167"/>
                </a:cubicBezTo>
                <a:cubicBezTo>
                  <a:pt x="8470978" y="165743"/>
                  <a:pt x="8572470" y="206385"/>
                  <a:pt x="8617841" y="155167"/>
                </a:cubicBezTo>
                <a:cubicBezTo>
                  <a:pt x="8646050" y="160448"/>
                  <a:pt x="8664949" y="183631"/>
                  <a:pt x="8715976" y="178374"/>
                </a:cubicBezTo>
                <a:cubicBezTo>
                  <a:pt x="8737194" y="188216"/>
                  <a:pt x="8738009" y="189511"/>
                  <a:pt x="8778827" y="172936"/>
                </a:cubicBezTo>
                <a:cubicBezTo>
                  <a:pt x="8725277" y="146372"/>
                  <a:pt x="8850819" y="175612"/>
                  <a:pt x="8840778" y="143149"/>
                </a:cubicBezTo>
                <a:cubicBezTo>
                  <a:pt x="8903519" y="121096"/>
                  <a:pt x="9021861" y="150359"/>
                  <a:pt x="9010380" y="91891"/>
                </a:cubicBezTo>
                <a:cubicBezTo>
                  <a:pt x="9027103" y="56852"/>
                  <a:pt x="9112524" y="108357"/>
                  <a:pt x="9110856" y="70997"/>
                </a:cubicBezTo>
                <a:cubicBezTo>
                  <a:pt x="9148189" y="94250"/>
                  <a:pt x="9209809" y="53285"/>
                  <a:pt x="9268817" y="53082"/>
                </a:cubicBezTo>
                <a:cubicBezTo>
                  <a:pt x="9279135" y="35997"/>
                  <a:pt x="9292736" y="36520"/>
                  <a:pt x="9316667" y="45047"/>
                </a:cubicBezTo>
                <a:cubicBezTo>
                  <a:pt x="9352186" y="45862"/>
                  <a:pt x="9390008" y="39799"/>
                  <a:pt x="9428209" y="29923"/>
                </a:cubicBez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bdélník 2"/>
          <p:cNvSpPr/>
          <p:nvPr/>
        </p:nvSpPr>
        <p:spPr>
          <a:xfrm>
            <a:off x="1546412" y="484094"/>
            <a:ext cx="9533964" cy="59831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r>
              <a:rPr lang="cs-CZ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Respektujte lokální kulturu, obyvatele, jejich zvyky a tradice. Informujte se o těchto zvycích ještě před cestou. Vždy se </a:t>
            </a:r>
            <a:r>
              <a:rPr lang="cs-CZ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ujištěte</a:t>
            </a:r>
            <a:r>
              <a:rPr lang="cs-CZ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před focením nebo točením videa o tom, zda to není v rozporu s místní kulturou, zvyky nebo názory.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cs-CZ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Šetrně a zodpovědně přistupujte k místnímu přírodnímu bohatství, především v přetížených lokalitách destinačních cílů. Neplýtvejte energiemi a vodou.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</a:t>
            </a:r>
            <a:r>
              <a:rPr lang="cs-CZ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Šetrně a s respektem přistupujte k hmotnému kulturnímu dědictví lokality.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</a:t>
            </a:r>
            <a:r>
              <a:rPr lang="cs-CZ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Pokud možno využívejte hromadnou dopravu nebo </a:t>
            </a:r>
            <a:r>
              <a:rPr lang="cs-CZ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bezuhlíkovou</a:t>
            </a:r>
            <a:r>
              <a:rPr lang="cs-CZ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formu dopravy k zmírnění negativního dopadu na životní prostředí. Sledujte svou uhlíkovou stopu.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cs-CZ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</a:t>
            </a:r>
            <a:r>
              <a:rPr lang="cs-CZ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Vyhazujte a třiďte odpad. V lepším případě využívat ekologické nebo vratné obaly. Udržujte čistotu na navštívených místech.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cs-CZ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6.</a:t>
            </a:r>
            <a:r>
              <a:rPr lang="cs-CZ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Používejte místní produkty a ručně vyráběné výrobky jako podporu místním obyvatelům.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cs-CZ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7.</a:t>
            </a:r>
            <a:r>
              <a:rPr lang="cs-CZ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Co nejvíce využívejte ubytovací a gastronomické zařízení patřící místním obyvatelům.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1438608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C388A76-33C8-4FC5-A165-325E8D60F6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5430" y="629268"/>
            <a:ext cx="6586491" cy="1286160"/>
          </a:xfrm>
        </p:spPr>
        <p:txBody>
          <a:bodyPr anchor="b">
            <a:normAutofit fontScale="90000"/>
          </a:bodyPr>
          <a:lstStyle/>
          <a:p>
            <a:r>
              <a:rPr lang="cs-CZ" sz="44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Seneca:</a:t>
            </a:r>
            <a:br>
              <a:rPr lang="cs-CZ" sz="4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B4F3E439-D5E3-478E-B26C-EF6460C6BF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431" y="2438400"/>
            <a:ext cx="6586489" cy="3785419"/>
          </a:xfrm>
        </p:spPr>
        <p:txBody>
          <a:bodyPr>
            <a:normAutofit/>
          </a:bodyPr>
          <a:lstStyle/>
          <a:p>
            <a:pPr marL="0" indent="0">
              <a:spcAft>
                <a:spcPts val="1000"/>
              </a:spcAft>
              <a:buNone/>
            </a:pPr>
            <a:r>
              <a:rPr lang="cs-CZ" sz="54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„ Zatím, co ztrácíme svůj čas váháním a odkládáním, život utíká.“</a:t>
            </a:r>
            <a:endParaRPr lang="cs-CZ" sz="5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1000"/>
              </a:spcAft>
              <a:buNone/>
            </a:pPr>
            <a:r>
              <a:rPr lang="cs-CZ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cs-CZ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cs-CZ" sz="2000" dirty="0"/>
          </a:p>
        </p:txBody>
      </p:sp>
      <p:pic>
        <p:nvPicPr>
          <p:cNvPr id="5" name="Picture 4" descr="Podzimní listoví v lese">
            <a:extLst>
              <a:ext uri="{FF2B5EF4-FFF2-40B4-BE49-F238E27FC236}">
                <a16:creationId xmlns:a16="http://schemas.microsoft.com/office/drawing/2014/main" id="{98B13A7B-6340-40F1-B6E0-2675BA29E76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401" r="29903"/>
          <a:stretch/>
        </p:blipFill>
        <p:spPr>
          <a:xfrm>
            <a:off x="20" y="10"/>
            <a:ext cx="4635571" cy="6857990"/>
          </a:xfrm>
          <a:prstGeom prst="rect">
            <a:avLst/>
          </a:prstGeom>
          <a:effectLst/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7F400EE-A8A5-48AF-B4D6-291B52C6F0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080934" y="2115117"/>
            <a:ext cx="6309360" cy="0"/>
          </a:xfrm>
          <a:prstGeom prst="line">
            <a:avLst/>
          </a:prstGeom>
          <a:ln w="19050">
            <a:solidFill>
              <a:srgbClr val="AAA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580163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60B683F-517F-4103-A748-072560939D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53668" y="803325"/>
            <a:ext cx="5314536" cy="1325563"/>
          </a:xfrm>
        </p:spPr>
        <p:txBody>
          <a:bodyPr>
            <a:normAutofit/>
          </a:bodyPr>
          <a:lstStyle/>
          <a:p>
            <a:r>
              <a:rPr lang="cs-CZ" dirty="0">
                <a:solidFill>
                  <a:srgbClr val="00B0F0"/>
                </a:solidFill>
                <a:latin typeface="+mn-lt"/>
                <a:cs typeface="Times New Roman" panose="02020603050405020304" pitchFamily="18" charset="0"/>
              </a:rPr>
              <a:t>OTÁZKA</a:t>
            </a:r>
            <a:r>
              <a:rPr lang="cs-CZ" dirty="0">
                <a:latin typeface="+mn-lt"/>
                <a:cs typeface="Times New Roman" panose="02020603050405020304" pitchFamily="18" charset="0"/>
              </a:rPr>
              <a:t> </a:t>
            </a:r>
            <a:r>
              <a:rPr lang="cs-CZ" dirty="0">
                <a:solidFill>
                  <a:srgbClr val="00B0F0"/>
                </a:solidFill>
                <a:latin typeface="+mn-lt"/>
                <a:cs typeface="Times New Roman" panose="02020603050405020304" pitchFamily="18" charset="0"/>
              </a:rPr>
              <a:t>Č.16</a:t>
            </a:r>
            <a:endParaRPr lang="cs-CZ" dirty="0">
              <a:solidFill>
                <a:srgbClr val="00B0F0"/>
              </a:solidFill>
              <a:latin typeface="+mn-lt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E0D60ECE-8986-45DC-B7FE-EC7699B466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5438829" cy="5840278"/>
          </a:xfrm>
          <a:custGeom>
            <a:avLst/>
            <a:gdLst>
              <a:gd name="connsiteX0" fmla="*/ 0 w 5438829"/>
              <a:gd name="connsiteY0" fmla="*/ 0 h 5840278"/>
              <a:gd name="connsiteX1" fmla="*/ 4466700 w 5438829"/>
              <a:gd name="connsiteY1" fmla="*/ 0 h 5840278"/>
              <a:gd name="connsiteX2" fmla="*/ 4652178 w 5438829"/>
              <a:gd name="connsiteY2" fmla="*/ 204077 h 5840278"/>
              <a:gd name="connsiteX3" fmla="*/ 5438829 w 5438829"/>
              <a:gd name="connsiteY3" fmla="*/ 2395363 h 5840278"/>
              <a:gd name="connsiteX4" fmla="*/ 1993914 w 5438829"/>
              <a:gd name="connsiteY4" fmla="*/ 5840278 h 5840278"/>
              <a:gd name="connsiteX5" fmla="*/ 67829 w 5438829"/>
              <a:gd name="connsiteY5" fmla="*/ 5251941 h 5840278"/>
              <a:gd name="connsiteX6" fmla="*/ 0 w 5438829"/>
              <a:gd name="connsiteY6" fmla="*/ 5201220 h 5840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438829" h="5840278">
                <a:moveTo>
                  <a:pt x="0" y="0"/>
                </a:moveTo>
                <a:lnTo>
                  <a:pt x="4466700" y="0"/>
                </a:lnTo>
                <a:lnTo>
                  <a:pt x="4652178" y="204077"/>
                </a:lnTo>
                <a:cubicBezTo>
                  <a:pt x="5143616" y="799562"/>
                  <a:pt x="5438829" y="1562987"/>
                  <a:pt x="5438829" y="2395363"/>
                </a:cubicBezTo>
                <a:cubicBezTo>
                  <a:pt x="5438829" y="4297937"/>
                  <a:pt x="3896488" y="5840278"/>
                  <a:pt x="1993914" y="5840278"/>
                </a:cubicBezTo>
                <a:cubicBezTo>
                  <a:pt x="1280449" y="5840278"/>
                  <a:pt x="617641" y="5623387"/>
                  <a:pt x="67829" y="5251941"/>
                </a:cubicBezTo>
                <a:lnTo>
                  <a:pt x="0" y="5201220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96964194-5878-40D2-8EC0-DDC58387F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269134" cy="5654940"/>
          </a:xfrm>
          <a:custGeom>
            <a:avLst/>
            <a:gdLst>
              <a:gd name="connsiteX0" fmla="*/ 0 w 5269134"/>
              <a:gd name="connsiteY0" fmla="*/ 0 h 5654940"/>
              <a:gd name="connsiteX1" fmla="*/ 4227767 w 5269134"/>
              <a:gd name="connsiteY1" fmla="*/ 0 h 5654940"/>
              <a:gd name="connsiteX2" fmla="*/ 4312042 w 5269134"/>
              <a:gd name="connsiteY2" fmla="*/ 76595 h 5654940"/>
              <a:gd name="connsiteX3" fmla="*/ 5269134 w 5269134"/>
              <a:gd name="connsiteY3" fmla="*/ 2387221 h 5654940"/>
              <a:gd name="connsiteX4" fmla="*/ 2001415 w 5269134"/>
              <a:gd name="connsiteY4" fmla="*/ 5654940 h 5654940"/>
              <a:gd name="connsiteX5" fmla="*/ 198928 w 5269134"/>
              <a:gd name="connsiteY5" fmla="*/ 5113274 h 5654940"/>
              <a:gd name="connsiteX6" fmla="*/ 0 w 5269134"/>
              <a:gd name="connsiteY6" fmla="*/ 4969563 h 5654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269134" h="5654940">
                <a:moveTo>
                  <a:pt x="0" y="0"/>
                </a:moveTo>
                <a:lnTo>
                  <a:pt x="4227767" y="0"/>
                </a:lnTo>
                <a:lnTo>
                  <a:pt x="4312042" y="76595"/>
                </a:lnTo>
                <a:cubicBezTo>
                  <a:pt x="4903383" y="667936"/>
                  <a:pt x="5269134" y="1484866"/>
                  <a:pt x="5269134" y="2387221"/>
                </a:cubicBezTo>
                <a:cubicBezTo>
                  <a:pt x="5269134" y="4191932"/>
                  <a:pt x="3806126" y="5654940"/>
                  <a:pt x="2001415" y="5654940"/>
                </a:cubicBezTo>
                <a:cubicBezTo>
                  <a:pt x="1335223" y="5654940"/>
                  <a:pt x="715593" y="5455584"/>
                  <a:pt x="198928" y="5113274"/>
                </a:cubicBezTo>
                <a:lnTo>
                  <a:pt x="0" y="496956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Graphic 6" descr="Letadlo">
            <a:extLst>
              <a:ext uri="{FF2B5EF4-FFF2-40B4-BE49-F238E27FC236}">
                <a16:creationId xmlns:a16="http://schemas.microsoft.com/office/drawing/2014/main" id="{460F7851-FA50-41BC-B546-23F7E5533D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1733" y="543135"/>
            <a:ext cx="3835488" cy="3835488"/>
          </a:xfrm>
          <a:prstGeom prst="rect">
            <a:avLst/>
          </a:prstGeom>
        </p:spPr>
      </p:pic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0F4C22A-DBC7-41C9-9871-F796BFDD14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53667" y="2279018"/>
            <a:ext cx="5314543" cy="3375920"/>
          </a:xfrm>
        </p:spPr>
        <p:txBody>
          <a:bodyPr anchor="t">
            <a:normAutofit/>
          </a:bodyPr>
          <a:lstStyle/>
          <a:p>
            <a:pPr marL="0" indent="0">
              <a:spcAft>
                <a:spcPts val="1000"/>
              </a:spcAft>
              <a:buNone/>
            </a:pPr>
            <a:r>
              <a:rPr lang="cs-CZ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cs-CZ" sz="3200" dirty="0">
                <a:solidFill>
                  <a:srgbClr val="00B0F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Podle čeho si volíme druh dopravy, který využijeme?</a:t>
            </a:r>
          </a:p>
          <a:p>
            <a:pPr marL="0" indent="0">
              <a:spcAft>
                <a:spcPts val="1000"/>
              </a:spcAft>
              <a:buNone/>
            </a:pPr>
            <a:r>
              <a:rPr lang="cs-CZ" sz="3200" dirty="0">
                <a:solidFill>
                  <a:srgbClr val="00B0F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(silniční – železniční – letecká)</a:t>
            </a:r>
          </a:p>
          <a:p>
            <a:pPr marL="0" indent="0">
              <a:spcAft>
                <a:spcPts val="1000"/>
              </a:spcAft>
              <a:buNone/>
            </a:pPr>
            <a:br>
              <a:rPr lang="cs-CZ" sz="3200" dirty="0">
                <a:solidFill>
                  <a:srgbClr val="00B0F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cs-CZ" sz="3200" dirty="0">
                <a:solidFill>
                  <a:srgbClr val="00B0F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V jakém případě si vybereme dopravou letadlem?</a:t>
            </a:r>
          </a:p>
          <a:p>
            <a:endParaRPr lang="cs-CZ" sz="1800" dirty="0"/>
          </a:p>
        </p:txBody>
      </p:sp>
    </p:spTree>
    <p:extLst>
      <p:ext uri="{BB962C8B-B14F-4D97-AF65-F5344CB8AC3E}">
        <p14:creationId xmlns:p14="http://schemas.microsoft.com/office/powerpoint/2010/main" val="388856172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1F65117-8FEA-4DE8-AB64-1758AEF38B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Letecká doprava</a:t>
            </a:r>
          </a:p>
        </p:txBody>
      </p:sp>
      <p:graphicFrame>
        <p:nvGraphicFramePr>
          <p:cNvPr id="5" name="Zástupný obsah 2">
            <a:extLst>
              <a:ext uri="{FF2B5EF4-FFF2-40B4-BE49-F238E27FC236}">
                <a16:creationId xmlns:a16="http://schemas.microsoft.com/office/drawing/2014/main" id="{E7104AFA-0BCE-4571-8D9C-E5C04588A07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89402855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8012956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B819A166-7571-4003-A6B8-B62034C3ED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5093209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57B71E6A-623F-4BA7-8523-4BC1C5E3F7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741" y="620392"/>
            <a:ext cx="3808268" cy="5504688"/>
          </a:xfrm>
        </p:spPr>
        <p:txBody>
          <a:bodyPr>
            <a:normAutofit/>
          </a:bodyPr>
          <a:lstStyle/>
          <a:p>
            <a:r>
              <a:rPr lang="cs-CZ" sz="4700" dirty="0">
                <a:solidFill>
                  <a:schemeClr val="bg1"/>
                </a:solidFill>
                <a:latin typeface="+mn-lt"/>
                <a:cs typeface="Times New Roman" panose="02020603050405020304" pitchFamily="18" charset="0"/>
              </a:rPr>
              <a:t>OTÁZKA Č.17 </a:t>
            </a:r>
            <a:r>
              <a:rPr lang="cs-CZ" sz="4700" b="1" dirty="0">
                <a:solidFill>
                  <a:schemeClr val="bg1"/>
                </a:solidFill>
                <a:effectLst/>
                <a:latin typeface="+mn-lt"/>
                <a:ea typeface="Calibri" panose="020F0502020204030204" pitchFamily="34" charset="0"/>
              </a:rPr>
              <a:t>Cestovatelská hádanka</a:t>
            </a:r>
            <a:endParaRPr lang="cs-CZ" sz="4700" dirty="0">
              <a:solidFill>
                <a:schemeClr val="bg1"/>
              </a:solidFill>
              <a:latin typeface="+mn-lt"/>
            </a:endParaRPr>
          </a:p>
        </p:txBody>
      </p:sp>
      <p:graphicFrame>
        <p:nvGraphicFramePr>
          <p:cNvPr id="15" name="Zástupný obsah 2">
            <a:extLst>
              <a:ext uri="{FF2B5EF4-FFF2-40B4-BE49-F238E27FC236}">
                <a16:creationId xmlns:a16="http://schemas.microsoft.com/office/drawing/2014/main" id="{B6208ABF-6782-491E-AC63-1CF5CFE16F7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97899800"/>
              </p:ext>
            </p:extLst>
          </p:nvPr>
        </p:nvGraphicFramePr>
        <p:xfrm>
          <a:off x="5468389" y="620392"/>
          <a:ext cx="6263640" cy="5504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293785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Rectangle 25">
            <a:extLst>
              <a:ext uri="{FF2B5EF4-FFF2-40B4-BE49-F238E27FC236}">
                <a16:creationId xmlns:a16="http://schemas.microsoft.com/office/drawing/2014/main" id="{FDDEF810-FBAE-4C80-B905-316331395C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 46">
            <a:extLst>
              <a:ext uri="{FF2B5EF4-FFF2-40B4-BE49-F238E27FC236}">
                <a16:creationId xmlns:a16="http://schemas.microsoft.com/office/drawing/2014/main" id="{FD8C7A0F-D774-4978-AA9C-7E703C2F46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09710" y="837744"/>
            <a:ext cx="403225" cy="1344168"/>
          </a:xfrm>
          <a:custGeom>
            <a:avLst/>
            <a:gdLst>
              <a:gd name="T0" fmla="*/ 254 w 254"/>
              <a:gd name="T1" fmla="*/ 987 h 1109"/>
              <a:gd name="T2" fmla="*/ 0 w 254"/>
              <a:gd name="T3" fmla="*/ 1109 h 1109"/>
              <a:gd name="T4" fmla="*/ 0 w 254"/>
              <a:gd name="T5" fmla="*/ 119 h 1109"/>
              <a:gd name="T6" fmla="*/ 254 w 254"/>
              <a:gd name="T7" fmla="*/ 0 h 1109"/>
              <a:gd name="T8" fmla="*/ 254 w 254"/>
              <a:gd name="T9" fmla="*/ 987 h 1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4" h="1109">
                <a:moveTo>
                  <a:pt x="254" y="987"/>
                </a:moveTo>
                <a:lnTo>
                  <a:pt x="0" y="1109"/>
                </a:lnTo>
                <a:lnTo>
                  <a:pt x="0" y="119"/>
                </a:lnTo>
                <a:lnTo>
                  <a:pt x="254" y="0"/>
                </a:lnTo>
                <a:lnTo>
                  <a:pt x="254" y="98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reeform 47">
            <a:extLst>
              <a:ext uri="{FF2B5EF4-FFF2-40B4-BE49-F238E27FC236}">
                <a16:creationId xmlns:a16="http://schemas.microsoft.com/office/drawing/2014/main" id="{61C7310A-3A42-4F75-8058-7F39E52B11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44660" y="640894"/>
            <a:ext cx="168275" cy="1344168"/>
          </a:xfrm>
          <a:custGeom>
            <a:avLst/>
            <a:gdLst>
              <a:gd name="T0" fmla="*/ 106 w 106"/>
              <a:gd name="T1" fmla="*/ 1114 h 1114"/>
              <a:gd name="T2" fmla="*/ 0 w 106"/>
              <a:gd name="T3" fmla="*/ 1005 h 1114"/>
              <a:gd name="T4" fmla="*/ 0 w 106"/>
              <a:gd name="T5" fmla="*/ 0 h 1114"/>
              <a:gd name="T6" fmla="*/ 106 w 106"/>
              <a:gd name="T7" fmla="*/ 110 h 1114"/>
              <a:gd name="T8" fmla="*/ 106 w 106"/>
              <a:gd name="T9" fmla="*/ 1114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" h="1114">
                <a:moveTo>
                  <a:pt x="106" y="1114"/>
                </a:moveTo>
                <a:lnTo>
                  <a:pt x="0" y="1005"/>
                </a:lnTo>
                <a:lnTo>
                  <a:pt x="0" y="0"/>
                </a:lnTo>
                <a:lnTo>
                  <a:pt x="106" y="110"/>
                </a:lnTo>
                <a:lnTo>
                  <a:pt x="106" y="1114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7D88313-56C7-45D8-8D97-2F5CCBF996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44055" y="635715"/>
            <a:ext cx="11544897" cy="11795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67105C4A-A162-4ED0-B460-17FD1E9918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7280" y="788894"/>
            <a:ext cx="10306520" cy="880730"/>
          </a:xfrm>
        </p:spPr>
        <p:txBody>
          <a:bodyPr>
            <a:normAutofit/>
          </a:bodyPr>
          <a:lstStyle/>
          <a:p>
            <a:r>
              <a:rPr lang="cs-CZ" sz="4000" dirty="0">
                <a:solidFill>
                  <a:srgbClr val="FFFFFF"/>
                </a:solidFill>
              </a:rPr>
              <a:t>Doplň tabulku</a:t>
            </a:r>
          </a:p>
        </p:txBody>
      </p:sp>
      <p:graphicFrame>
        <p:nvGraphicFramePr>
          <p:cNvPr id="4" name="Zástupný obsah 3">
            <a:extLst>
              <a:ext uri="{FF2B5EF4-FFF2-40B4-BE49-F238E27FC236}">
                <a16:creationId xmlns:a16="http://schemas.microsoft.com/office/drawing/2014/main" id="{A9DC934A-D1CF-4CAD-82DD-275342F740C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06387176"/>
              </p:ext>
            </p:extLst>
          </p:nvPr>
        </p:nvGraphicFramePr>
        <p:xfrm>
          <a:off x="1047280" y="2391759"/>
          <a:ext cx="10095789" cy="3628435"/>
        </p:xfrm>
        <a:graphic>
          <a:graphicData uri="http://schemas.openxmlformats.org/drawingml/2006/table">
            <a:tbl>
              <a:tblPr firstRow="1" firstCol="1" bandRow="1">
                <a:solidFill>
                  <a:srgbClr val="F2F2F2">
                    <a:alpha val="30196"/>
                  </a:srgbClr>
                </a:solidFill>
              </a:tblPr>
              <a:tblGrid>
                <a:gridCol w="2772384">
                  <a:extLst>
                    <a:ext uri="{9D8B030D-6E8A-4147-A177-3AD203B41FA5}">
                      <a16:colId xmlns:a16="http://schemas.microsoft.com/office/drawing/2014/main" val="3868003461"/>
                    </a:ext>
                  </a:extLst>
                </a:gridCol>
                <a:gridCol w="3332246">
                  <a:extLst>
                    <a:ext uri="{9D8B030D-6E8A-4147-A177-3AD203B41FA5}">
                      <a16:colId xmlns:a16="http://schemas.microsoft.com/office/drawing/2014/main" val="2733569961"/>
                    </a:ext>
                  </a:extLst>
                </a:gridCol>
                <a:gridCol w="3991159">
                  <a:extLst>
                    <a:ext uri="{9D8B030D-6E8A-4147-A177-3AD203B41FA5}">
                      <a16:colId xmlns:a16="http://schemas.microsoft.com/office/drawing/2014/main" val="3222148015"/>
                    </a:ext>
                  </a:extLst>
                </a:gridCol>
              </a:tblGrid>
              <a:tr h="725687">
                <a:tc>
                  <a:txBody>
                    <a:bodyPr/>
                    <a:lstStyle/>
                    <a:p>
                      <a:pPr algn="l" fontAlgn="t"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cs-CZ" sz="2300" b="0" i="0" u="none" strike="noStrike" cap="none" spc="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JMÉNO</a:t>
                      </a:r>
                      <a:endParaRPr lang="cs-CZ" sz="2300" b="0" i="0" u="none" strike="noStrike" cap="none" spc="0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199308" marR="321180" marT="153314" marB="153314" anchor="ctr">
                    <a:lnL w="19050" cap="flat" cmpd="sng" algn="ctr">
                      <a:noFill/>
                      <a:prstDash val="solid"/>
                    </a:lnL>
                    <a:lnR w="12700" cmpd="sng">
                      <a:noFill/>
                    </a:lnR>
                    <a:lnT w="19050" cap="flat" cmpd="sng" algn="ctr">
                      <a:noFill/>
                      <a:prstDash val="solid"/>
                    </a:lnT>
                    <a:lnB w="38100" cmpd="sng"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cs-CZ" sz="2300" b="0" i="0" u="none" strike="noStrike" cap="none" spc="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PŘÍJMENÍ</a:t>
                      </a:r>
                      <a:endParaRPr lang="cs-CZ" sz="2300" b="0" i="0" u="none" strike="noStrike" cap="none" spc="0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199308" marR="321180" marT="153314" marB="153314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noFill/>
                      <a:prstDash val="solid"/>
                    </a:lnT>
                    <a:lnB w="38100" cmpd="sng"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cs-CZ" sz="2300" b="0" i="0" u="none" strike="noStrike" cap="none" spc="0">
                          <a:solidFill>
                            <a:schemeClr val="bg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KDE BUDOU</a:t>
                      </a:r>
                      <a:endParaRPr lang="cs-CZ" sz="2300" b="0" i="0" u="none" strike="noStrike" cap="none" spc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199308" marR="321180" marT="153314" marB="153314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noFill/>
                      <a:prstDash val="solid"/>
                    </a:lnT>
                    <a:lnB w="38100" cmpd="sng">
                      <a:noFill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9276125"/>
                  </a:ext>
                </a:extLst>
              </a:tr>
              <a:tr h="725687">
                <a:tc>
                  <a:txBody>
                    <a:bodyPr/>
                    <a:lstStyle/>
                    <a:p>
                      <a:pPr algn="l" fontAlgn="t"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cs-CZ" sz="2300" b="0" i="0" u="none" strike="noStrike" cap="none" spc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Rudolf</a:t>
                      </a:r>
                      <a:endParaRPr lang="cs-CZ" sz="23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199308" marR="321180" marT="153314" marB="153314">
                    <a:lnL w="38100" cap="flat" cmpd="sng" algn="ctr">
                      <a:noFill/>
                      <a:prstDash val="soli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</a:lnR>
                    <a:lnT w="38100" cmpd="sng">
                      <a:noFill/>
                    </a:lnT>
                    <a:lnB w="6350" cap="flat" cmpd="sng" algn="ctr">
                      <a:noFill/>
                      <a:prstDash val="solid"/>
                    </a:lnB>
                    <a:solidFill>
                      <a:srgbClr val="F2F2F2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cs-CZ" sz="2300" b="0" i="0" u="none" strike="noStrike" cap="none" spc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cs-CZ" sz="2300" b="0" i="0" u="none" strike="noStrike" cap="none" spc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199308" marR="321180" marT="153314" marB="153314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</a:lnR>
                    <a:lnT w="38100" cmpd="sng">
                      <a:noFill/>
                    </a:lnT>
                    <a:lnB w="6350" cap="flat" cmpd="sng" algn="ctr">
                      <a:noFill/>
                      <a:prstDash val="solid"/>
                    </a:lnB>
                    <a:solidFill>
                      <a:srgbClr val="F2F2F2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cs-CZ" sz="2300" b="0" i="0" u="none" strike="noStrike" cap="none" spc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cs-CZ" sz="2300" b="0" i="0" u="none" strike="noStrike" cap="none" spc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199308" marR="321180" marT="153314" marB="153314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</a:lnL>
                    <a:lnR w="38100" cap="flat" cmpd="sng" algn="ctr">
                      <a:noFill/>
                      <a:prstDash val="solid"/>
                    </a:lnR>
                    <a:lnT w="38100" cmpd="sng">
                      <a:noFill/>
                    </a:lnT>
                    <a:lnB w="6350" cap="flat" cmpd="sng" algn="ctr">
                      <a:noFill/>
                      <a:prstDash val="solid"/>
                    </a:lnB>
                    <a:solidFill>
                      <a:srgbClr val="F2F2F2">
                        <a:alpha val="3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3565825"/>
                  </a:ext>
                </a:extLst>
              </a:tr>
              <a:tr h="725687">
                <a:tc>
                  <a:txBody>
                    <a:bodyPr/>
                    <a:lstStyle/>
                    <a:p>
                      <a:pPr algn="l" fontAlgn="t"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cs-CZ" sz="2300" b="0" i="0" u="none" strike="noStrike" cap="none" spc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Gabriel</a:t>
                      </a:r>
                      <a:endParaRPr lang="cs-CZ" sz="2300" b="0" i="0" u="none" strike="noStrike" cap="none" spc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199308" marR="321180" marT="153314" marB="153314">
                    <a:lnL w="6350" cap="flat" cmpd="sng" algn="ctr">
                      <a:noFill/>
                      <a:prstDash val="solid"/>
                    </a:lnL>
                    <a:lnR w="6350" cap="flat" cmpd="sng" algn="ctr">
                      <a:noFill/>
                      <a:prstDash val="solid"/>
                    </a:lnR>
                    <a:lnT w="6350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cs-CZ" sz="2300" b="0" i="0" u="none" strike="noStrike" cap="none" spc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cs-CZ" sz="2300" b="0" i="0" u="none" strike="noStrike" cap="none" spc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199308" marR="321180" marT="153314" marB="153314">
                    <a:lnL w="6350" cap="flat" cmpd="sng" algn="ctr">
                      <a:noFill/>
                      <a:prstDash val="solid"/>
                    </a:lnL>
                    <a:lnR w="6350" cap="flat" cmpd="sng" algn="ctr">
                      <a:noFill/>
                      <a:prstDash val="solid"/>
                    </a:lnR>
                    <a:lnT w="6350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cs-CZ" sz="2300" b="0" i="0" u="none" strike="noStrike" cap="none" spc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cs-CZ" sz="2300" b="0" i="0" u="none" strike="noStrike" cap="none" spc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199308" marR="321180" marT="153314" marB="153314">
                    <a:lnL w="6350" cap="flat" cmpd="sng" algn="ctr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6184897"/>
                  </a:ext>
                </a:extLst>
              </a:tr>
              <a:tr h="725687">
                <a:tc>
                  <a:txBody>
                    <a:bodyPr/>
                    <a:lstStyle/>
                    <a:p>
                      <a:pPr algn="l" fontAlgn="t"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cs-CZ" sz="2300" b="0" i="0" u="none" strike="noStrike" cap="none" spc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Kamil</a:t>
                      </a:r>
                      <a:endParaRPr lang="cs-CZ" sz="2300" b="0" i="0" u="none" strike="noStrike" cap="none" spc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199308" marR="321180" marT="153314" marB="153314">
                    <a:lnL w="38100" cap="flat" cmpd="sng" algn="ctr">
                      <a:noFill/>
                      <a:prstDash val="soli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noFill/>
                      <a:prstDash val="solid"/>
                    </a:lnB>
                    <a:solidFill>
                      <a:srgbClr val="F2F2F2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cs-CZ" sz="2300" b="0" i="0" u="none" strike="noStrike" cap="none" spc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cs-CZ" sz="2300" b="0" i="0" u="none" strike="noStrike" cap="none" spc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199308" marR="321180" marT="153314" marB="153314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noFill/>
                      <a:prstDash val="solid"/>
                    </a:lnB>
                    <a:solidFill>
                      <a:srgbClr val="F2F2F2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cs-CZ" sz="2300" b="0" i="0" u="none" strike="noStrike" cap="none" spc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cs-CZ" sz="2300" b="0" i="0" u="none" strike="noStrike" cap="none" spc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199308" marR="321180" marT="153314" marB="153314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</a:lnL>
                    <a:lnR w="38100" cap="flat" cmpd="sng" algn="ctr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noFill/>
                      <a:prstDash val="solid"/>
                    </a:lnB>
                    <a:solidFill>
                      <a:srgbClr val="F2F2F2">
                        <a:alpha val="3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0712287"/>
                  </a:ext>
                </a:extLst>
              </a:tr>
              <a:tr h="725687">
                <a:tc>
                  <a:txBody>
                    <a:bodyPr/>
                    <a:lstStyle/>
                    <a:p>
                      <a:pPr algn="l" fontAlgn="t"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cs-CZ" sz="2300" b="0" i="0" u="none" strike="noStrike" cap="none" spc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Antonín</a:t>
                      </a:r>
                      <a:endParaRPr lang="cs-CZ" sz="2300" b="0" i="0" u="none" strike="noStrike" cap="none" spc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199308" marR="321180" marT="153314" marB="153314">
                    <a:lnL w="6350" cap="flat" cmpd="sng" algn="ctr">
                      <a:noFill/>
                      <a:prstDash val="solid"/>
                    </a:lnL>
                    <a:lnR w="6350" cap="flat" cmpd="sng" algn="ctr">
                      <a:noFill/>
                      <a:prstDash val="solid"/>
                    </a:lnR>
                    <a:lnT w="6350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cs-CZ" sz="2300" b="0" i="0" u="none" strike="noStrike" cap="none" spc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cs-CZ" sz="2300" b="0" i="0" u="none" strike="noStrike" cap="none" spc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199308" marR="321180" marT="153314" marB="153314">
                    <a:lnL w="6350" cap="flat" cmpd="sng" algn="ctr">
                      <a:noFill/>
                      <a:prstDash val="solid"/>
                    </a:lnL>
                    <a:lnR w="6350" cap="flat" cmpd="sng" algn="ctr">
                      <a:noFill/>
                      <a:prstDash val="solid"/>
                    </a:lnR>
                    <a:lnT w="6350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cs-CZ" sz="2300" b="0" i="0" u="none" strike="noStrike" cap="none" spc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cs-CZ" sz="23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199308" marR="321180" marT="153314" marB="153314">
                    <a:lnL w="6350" cap="flat" cmpd="sng" algn="ctr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18988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1591033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0">
            <a:extLst>
              <a:ext uri="{FF2B5EF4-FFF2-40B4-BE49-F238E27FC236}">
                <a16:creationId xmlns:a16="http://schemas.microsoft.com/office/drawing/2014/main" id="{FDDEF810-FBAE-4C80-B905-316331395C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46">
            <a:extLst>
              <a:ext uri="{FF2B5EF4-FFF2-40B4-BE49-F238E27FC236}">
                <a16:creationId xmlns:a16="http://schemas.microsoft.com/office/drawing/2014/main" id="{FD8C7A0F-D774-4978-AA9C-7E703C2F46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09710" y="837744"/>
            <a:ext cx="403225" cy="1344168"/>
          </a:xfrm>
          <a:custGeom>
            <a:avLst/>
            <a:gdLst>
              <a:gd name="T0" fmla="*/ 254 w 254"/>
              <a:gd name="T1" fmla="*/ 987 h 1109"/>
              <a:gd name="T2" fmla="*/ 0 w 254"/>
              <a:gd name="T3" fmla="*/ 1109 h 1109"/>
              <a:gd name="T4" fmla="*/ 0 w 254"/>
              <a:gd name="T5" fmla="*/ 119 h 1109"/>
              <a:gd name="T6" fmla="*/ 254 w 254"/>
              <a:gd name="T7" fmla="*/ 0 h 1109"/>
              <a:gd name="T8" fmla="*/ 254 w 254"/>
              <a:gd name="T9" fmla="*/ 987 h 1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4" h="1109">
                <a:moveTo>
                  <a:pt x="254" y="987"/>
                </a:moveTo>
                <a:lnTo>
                  <a:pt x="0" y="1109"/>
                </a:lnTo>
                <a:lnTo>
                  <a:pt x="0" y="119"/>
                </a:lnTo>
                <a:lnTo>
                  <a:pt x="254" y="0"/>
                </a:lnTo>
                <a:lnTo>
                  <a:pt x="254" y="98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47">
            <a:extLst>
              <a:ext uri="{FF2B5EF4-FFF2-40B4-BE49-F238E27FC236}">
                <a16:creationId xmlns:a16="http://schemas.microsoft.com/office/drawing/2014/main" id="{61C7310A-3A42-4F75-8058-7F39E52B11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44660" y="640894"/>
            <a:ext cx="168275" cy="1344168"/>
          </a:xfrm>
          <a:custGeom>
            <a:avLst/>
            <a:gdLst>
              <a:gd name="T0" fmla="*/ 106 w 106"/>
              <a:gd name="T1" fmla="*/ 1114 h 1114"/>
              <a:gd name="T2" fmla="*/ 0 w 106"/>
              <a:gd name="T3" fmla="*/ 1005 h 1114"/>
              <a:gd name="T4" fmla="*/ 0 w 106"/>
              <a:gd name="T5" fmla="*/ 0 h 1114"/>
              <a:gd name="T6" fmla="*/ 106 w 106"/>
              <a:gd name="T7" fmla="*/ 110 h 1114"/>
              <a:gd name="T8" fmla="*/ 106 w 106"/>
              <a:gd name="T9" fmla="*/ 1114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" h="1114">
                <a:moveTo>
                  <a:pt x="106" y="1114"/>
                </a:moveTo>
                <a:lnTo>
                  <a:pt x="0" y="1005"/>
                </a:lnTo>
                <a:lnTo>
                  <a:pt x="0" y="0"/>
                </a:lnTo>
                <a:lnTo>
                  <a:pt x="106" y="110"/>
                </a:lnTo>
                <a:lnTo>
                  <a:pt x="106" y="1114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Rectangle 26">
            <a:extLst>
              <a:ext uri="{FF2B5EF4-FFF2-40B4-BE49-F238E27FC236}">
                <a16:creationId xmlns:a16="http://schemas.microsoft.com/office/drawing/2014/main" id="{27D88313-56C7-45D8-8D97-2F5CCBF996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44055" y="635715"/>
            <a:ext cx="11544897" cy="11795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425C5627-A6AC-4C83-B833-84180571BF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7280" y="788894"/>
            <a:ext cx="10306520" cy="880730"/>
          </a:xfrm>
        </p:spPr>
        <p:txBody>
          <a:bodyPr>
            <a:normAutofit/>
          </a:bodyPr>
          <a:lstStyle/>
          <a:p>
            <a:r>
              <a:rPr lang="cs-CZ" sz="4000" b="1" dirty="0">
                <a:solidFill>
                  <a:schemeClr val="bg1"/>
                </a:solidFill>
                <a:effectLst/>
                <a:latin typeface="+mn-lt"/>
                <a:ea typeface="Calibri" panose="020F0502020204030204" pitchFamily="34" charset="0"/>
              </a:rPr>
              <a:t>Cestovatelská hádanka</a:t>
            </a:r>
            <a:endParaRPr lang="cs-CZ" sz="4000" dirty="0">
              <a:solidFill>
                <a:srgbClr val="FFFFFF"/>
              </a:solidFill>
              <a:latin typeface="+mn-lt"/>
            </a:endParaRPr>
          </a:p>
        </p:txBody>
      </p:sp>
      <p:graphicFrame>
        <p:nvGraphicFramePr>
          <p:cNvPr id="4" name="Zástupný obsah 3">
            <a:extLst>
              <a:ext uri="{FF2B5EF4-FFF2-40B4-BE49-F238E27FC236}">
                <a16:creationId xmlns:a16="http://schemas.microsoft.com/office/drawing/2014/main" id="{3B19C17C-1563-4A1C-B111-9E6BA53793E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87392566"/>
              </p:ext>
            </p:extLst>
          </p:nvPr>
        </p:nvGraphicFramePr>
        <p:xfrm>
          <a:off x="1601264" y="2248902"/>
          <a:ext cx="8987822" cy="3914148"/>
        </p:xfrm>
        <a:graphic>
          <a:graphicData uri="http://schemas.openxmlformats.org/drawingml/2006/table">
            <a:tbl>
              <a:tblPr firstRow="1" firstCol="1" bandRow="1">
                <a:noFill/>
                <a:tableStyleId>{5C22544A-7EE6-4342-B048-85BDC9FD1C3A}</a:tableStyleId>
              </a:tblPr>
              <a:tblGrid>
                <a:gridCol w="2429799">
                  <a:extLst>
                    <a:ext uri="{9D8B030D-6E8A-4147-A177-3AD203B41FA5}">
                      <a16:colId xmlns:a16="http://schemas.microsoft.com/office/drawing/2014/main" val="2001818030"/>
                    </a:ext>
                  </a:extLst>
                </a:gridCol>
                <a:gridCol w="3089821">
                  <a:extLst>
                    <a:ext uri="{9D8B030D-6E8A-4147-A177-3AD203B41FA5}">
                      <a16:colId xmlns:a16="http://schemas.microsoft.com/office/drawing/2014/main" val="3191122071"/>
                    </a:ext>
                  </a:extLst>
                </a:gridCol>
                <a:gridCol w="3468202">
                  <a:extLst>
                    <a:ext uri="{9D8B030D-6E8A-4147-A177-3AD203B41FA5}">
                      <a16:colId xmlns:a16="http://schemas.microsoft.com/office/drawing/2014/main" val="1422864167"/>
                    </a:ext>
                  </a:extLst>
                </a:gridCol>
              </a:tblGrid>
              <a:tr h="83294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2500" b="1" cap="all" spc="60" dirty="0">
                          <a:solidFill>
                            <a:schemeClr val="tx1"/>
                          </a:solidFill>
                          <a:effectLst/>
                        </a:rPr>
                        <a:t>JMÉNO</a:t>
                      </a:r>
                      <a:endParaRPr lang="cs-CZ" sz="2500" b="1" cap="all" spc="6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1703" marR="141703" marT="188937" marB="188937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2500" b="1" cap="all" spc="60" dirty="0">
                          <a:solidFill>
                            <a:schemeClr val="tx1"/>
                          </a:solidFill>
                          <a:effectLst/>
                        </a:rPr>
                        <a:t>PŘÍJMENÍ</a:t>
                      </a:r>
                      <a:endParaRPr lang="cs-CZ" sz="2500" b="1" cap="all" spc="6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1703" marR="141703" marT="188937" marB="188937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2500" b="1" cap="all" spc="60">
                          <a:solidFill>
                            <a:schemeClr val="tx1"/>
                          </a:solidFill>
                          <a:effectLst/>
                        </a:rPr>
                        <a:t>KDE BUDOU</a:t>
                      </a:r>
                      <a:endParaRPr lang="cs-CZ" sz="2500" b="1" cap="all" spc="6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1703" marR="141703" marT="188937" marB="188937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81399167"/>
                  </a:ext>
                </a:extLst>
              </a:tr>
              <a:tr h="7703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2500" b="1" cap="none" spc="0">
                          <a:solidFill>
                            <a:schemeClr val="tx1"/>
                          </a:solidFill>
                          <a:effectLst/>
                        </a:rPr>
                        <a:t>Rudolf</a:t>
                      </a:r>
                      <a:endParaRPr lang="cs-CZ" sz="2500" b="1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1703" marR="141703" marT="0" marB="188937">
                    <a:lnL w="12700" cap="flat" cmpd="sng" algn="ctr">
                      <a:solidFill>
                        <a:schemeClr val="tx1"/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3300" cap="none" spc="0">
                          <a:solidFill>
                            <a:schemeClr val="tx1"/>
                          </a:solidFill>
                          <a:effectLst/>
                        </a:rPr>
                        <a:t>Nosek </a:t>
                      </a:r>
                      <a:endParaRPr lang="cs-CZ" sz="3300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1703" marR="141703" marT="0" marB="188937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3300" cap="none" spc="0">
                          <a:solidFill>
                            <a:schemeClr val="tx1"/>
                          </a:solidFill>
                          <a:effectLst/>
                        </a:rPr>
                        <a:t>chalupa</a:t>
                      </a:r>
                      <a:endParaRPr lang="cs-CZ" sz="3300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1703" marR="141703" marT="0" marB="188937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50331579"/>
                  </a:ext>
                </a:extLst>
              </a:tr>
              <a:tr h="7703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2500" b="1" cap="none" spc="0">
                          <a:solidFill>
                            <a:schemeClr val="tx1"/>
                          </a:solidFill>
                          <a:effectLst/>
                        </a:rPr>
                        <a:t>Gabriel</a:t>
                      </a:r>
                      <a:endParaRPr lang="cs-CZ" sz="2500" b="1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1703" marR="141703" marT="0" marB="188937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3300" cap="none" spc="0">
                          <a:solidFill>
                            <a:schemeClr val="tx1"/>
                          </a:solidFill>
                          <a:effectLst/>
                        </a:rPr>
                        <a:t>Svoboda</a:t>
                      </a:r>
                      <a:endParaRPr lang="cs-CZ" sz="3300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1703" marR="141703" marT="0" marB="188937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3300" cap="none" spc="0">
                          <a:solidFill>
                            <a:schemeClr val="tx1"/>
                          </a:solidFill>
                          <a:effectLst/>
                        </a:rPr>
                        <a:t>moře</a:t>
                      </a:r>
                      <a:endParaRPr lang="cs-CZ" sz="3300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1703" marR="141703" marT="0" marB="188937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8106141"/>
                  </a:ext>
                </a:extLst>
              </a:tr>
              <a:tr h="7703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2500" b="1" cap="none" spc="0" dirty="0">
                          <a:solidFill>
                            <a:schemeClr val="tx1"/>
                          </a:solidFill>
                          <a:effectLst/>
                        </a:rPr>
                        <a:t>Kamil</a:t>
                      </a:r>
                      <a:endParaRPr lang="cs-CZ" sz="2500" b="1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1703" marR="141703" marT="0" marB="188937">
                    <a:lnL w="12700" cap="flat" cmpd="sng" algn="ctr">
                      <a:solidFill>
                        <a:schemeClr val="tx1"/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3300" cap="none" spc="0" dirty="0">
                          <a:solidFill>
                            <a:schemeClr val="tx1"/>
                          </a:solidFill>
                          <a:effectLst/>
                        </a:rPr>
                        <a:t>Horák</a:t>
                      </a:r>
                      <a:endParaRPr lang="cs-CZ" sz="3300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1703" marR="141703" marT="0" marB="188937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3300" cap="none" spc="0">
                          <a:solidFill>
                            <a:schemeClr val="tx1"/>
                          </a:solidFill>
                          <a:effectLst/>
                        </a:rPr>
                        <a:t>hory</a:t>
                      </a:r>
                      <a:endParaRPr lang="cs-CZ" sz="3300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1703" marR="141703" marT="0" marB="188937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83029273"/>
                  </a:ext>
                </a:extLst>
              </a:tr>
              <a:tr h="7703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2500" b="1" cap="none" spc="0">
                          <a:solidFill>
                            <a:schemeClr val="tx1"/>
                          </a:solidFill>
                          <a:effectLst/>
                        </a:rPr>
                        <a:t>Antonín</a:t>
                      </a:r>
                      <a:endParaRPr lang="cs-CZ" sz="2500" b="1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1703" marR="141703" marT="0" marB="188937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3300" cap="none" spc="0">
                          <a:solidFill>
                            <a:schemeClr val="tx1"/>
                          </a:solidFill>
                          <a:effectLst/>
                        </a:rPr>
                        <a:t>Klanický</a:t>
                      </a:r>
                      <a:endParaRPr lang="cs-CZ" sz="3300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1703" marR="141703" marT="0" marB="188937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3300" cap="none" spc="0" dirty="0">
                          <a:solidFill>
                            <a:schemeClr val="tx1"/>
                          </a:solidFill>
                          <a:effectLst/>
                        </a:rPr>
                        <a:t>bratr</a:t>
                      </a:r>
                      <a:endParaRPr lang="cs-CZ" sz="3300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1703" marR="141703" marT="0" marB="188937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05652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905912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0B27210-D0CA-4654-B3E3-9ABB4F178E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746628" y="1783959"/>
            <a:ext cx="4645250" cy="288911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6000" kern="1200" dirty="0">
                <a:solidFill>
                  <a:srgbClr val="00B0F0"/>
                </a:solidFill>
                <a:latin typeface="+mj-lt"/>
                <a:ea typeface="+mj-ea"/>
                <a:cs typeface="+mj-cs"/>
              </a:rPr>
              <a:t>OTÁZKA Č.2 </a:t>
            </a:r>
            <a:r>
              <a:rPr lang="en-US" sz="6000" b="1" kern="1200" dirty="0" err="1">
                <a:solidFill>
                  <a:srgbClr val="00B0F0"/>
                </a:solidFill>
                <a:latin typeface="+mj-lt"/>
                <a:ea typeface="+mj-ea"/>
                <a:cs typeface="+mj-cs"/>
              </a:rPr>
              <a:t>Poznáte</a:t>
            </a:r>
            <a:r>
              <a:rPr lang="en-US" sz="6000" b="1" kern="1200" dirty="0">
                <a:solidFill>
                  <a:srgbClr val="00B0F0"/>
                </a:solidFill>
                <a:latin typeface="+mj-lt"/>
                <a:ea typeface="+mj-ea"/>
                <a:cs typeface="+mj-cs"/>
              </a:rPr>
              <a:t> logo?</a:t>
            </a:r>
            <a:br>
              <a:rPr lang="en-US" sz="6000" b="1" kern="1200" dirty="0">
                <a:solidFill>
                  <a:srgbClr val="00B0F0"/>
                </a:solidFill>
                <a:latin typeface="+mj-lt"/>
                <a:ea typeface="+mj-ea"/>
                <a:cs typeface="+mj-cs"/>
              </a:rPr>
            </a:br>
            <a:endParaRPr lang="en-US" sz="6000" kern="1200" dirty="0">
              <a:solidFill>
                <a:srgbClr val="00B0F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746627" y="4750893"/>
            <a:ext cx="4645250" cy="1147863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2000" b="1" kern="120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endParaRPr lang="en-US" sz="2000" kern="120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1DB7C82F-AB7E-4F0C-B829-FA1B9C4151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172782" cy="6858000"/>
          </a:xfrm>
          <a:custGeom>
            <a:avLst/>
            <a:gdLst>
              <a:gd name="connsiteX0" fmla="*/ 6172782 w 6172782"/>
              <a:gd name="connsiteY0" fmla="*/ 0 h 6858000"/>
              <a:gd name="connsiteX1" fmla="*/ 69075 w 6172782"/>
              <a:gd name="connsiteY1" fmla="*/ 0 h 6858000"/>
              <a:gd name="connsiteX2" fmla="*/ 35131 w 6172782"/>
              <a:gd name="connsiteY2" fmla="*/ 267128 h 6858000"/>
              <a:gd name="connsiteX3" fmla="*/ 0 w 6172782"/>
              <a:gd name="connsiteY3" fmla="*/ 962845 h 6858000"/>
              <a:gd name="connsiteX4" fmla="*/ 3276103 w 6172782"/>
              <a:gd name="connsiteY4" fmla="*/ 6782205 h 6858000"/>
              <a:gd name="connsiteX5" fmla="*/ 3407923 w 6172782"/>
              <a:gd name="connsiteY5" fmla="*/ 6858000 h 6858000"/>
              <a:gd name="connsiteX6" fmla="*/ 6172782 w 617278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72782" h="6858000">
                <a:moveTo>
                  <a:pt x="617278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6172782" y="6858000"/>
                </a:lnTo>
                <a:close/>
              </a:path>
            </a:pathLst>
          </a:cu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70B66945-4967-4040-926D-DCA44313CD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24154" cy="6858000"/>
          </a:xfrm>
          <a:custGeom>
            <a:avLst/>
            <a:gdLst>
              <a:gd name="connsiteX0" fmla="*/ 0 w 6024154"/>
              <a:gd name="connsiteY0" fmla="*/ 0 h 6858000"/>
              <a:gd name="connsiteX1" fmla="*/ 5953780 w 6024154"/>
              <a:gd name="connsiteY1" fmla="*/ 0 h 6858000"/>
              <a:gd name="connsiteX2" fmla="*/ 5989880 w 6024154"/>
              <a:gd name="connsiteY2" fmla="*/ 284091 h 6858000"/>
              <a:gd name="connsiteX3" fmla="*/ 6024154 w 6024154"/>
              <a:gd name="connsiteY3" fmla="*/ 962844 h 6858000"/>
              <a:gd name="connsiteX4" fmla="*/ 2549934 w 6024154"/>
              <a:gd name="connsiteY4" fmla="*/ 6800152 h 6858000"/>
              <a:gd name="connsiteX5" fmla="*/ 2436987 w 6024154"/>
              <a:gd name="connsiteY5" fmla="*/ 6858000 h 6858000"/>
              <a:gd name="connsiteX6" fmla="*/ 0 w 6024154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24154" h="6858000">
                <a:moveTo>
                  <a:pt x="0" y="0"/>
                </a:moveTo>
                <a:lnTo>
                  <a:pt x="5953780" y="0"/>
                </a:lnTo>
                <a:lnTo>
                  <a:pt x="5989880" y="284091"/>
                </a:lnTo>
                <a:cubicBezTo>
                  <a:pt x="6012544" y="507260"/>
                  <a:pt x="6024154" y="733696"/>
                  <a:pt x="6024154" y="962844"/>
                </a:cubicBezTo>
                <a:cubicBezTo>
                  <a:pt x="6024154" y="3483472"/>
                  <a:pt x="4619336" y="5675986"/>
                  <a:pt x="2549934" y="6800152"/>
                </a:cubicBezTo>
                <a:lnTo>
                  <a:pt x="2436987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5FCF0F19-1FC7-4F28-A950-793F29BD27A4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8431" y="489204"/>
            <a:ext cx="3849745" cy="451142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126497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96CF2A2B-0745-440C-9224-C5C6A0A428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75BE6D6B-84C9-4D2B-97EB-773B7369EF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Picture 5" descr="Obsah obrázku rozmazání&#10;&#10;Popis byl vytvořen automaticky">
            <a:extLst>
              <a:ext uri="{FF2B5EF4-FFF2-40B4-BE49-F238E27FC236}">
                <a16:creationId xmlns:a16="http://schemas.microsoft.com/office/drawing/2014/main" id="{CB08D6AC-B7A4-41D5-A33D-D489D940EF2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60000"/>
          </a:blip>
          <a:srcRect t="985" b="14746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98181" y="728906"/>
            <a:ext cx="9792471" cy="2057037"/>
          </a:xfrm>
        </p:spPr>
        <p:txBody>
          <a:bodyPr>
            <a:normAutofit/>
          </a:bodyPr>
          <a:lstStyle/>
          <a:p>
            <a:r>
              <a:rPr lang="cs-CZ" b="1" dirty="0">
                <a:solidFill>
                  <a:srgbClr val="FFFFFF"/>
                </a:solidFill>
                <a:latin typeface="+mn-lt"/>
                <a:cs typeface="Times New Roman" panose="02020603050405020304" pitchFamily="18" charset="0"/>
              </a:rPr>
              <a:t>FAIR TRADE</a:t>
            </a:r>
            <a:br>
              <a:rPr lang="cs-CZ" b="1" dirty="0">
                <a:solidFill>
                  <a:srgbClr val="FFFFFF"/>
                </a:solidFill>
                <a:latin typeface="+mn-lt"/>
                <a:cs typeface="Times New Roman" panose="02020603050405020304" pitchFamily="18" charset="0"/>
              </a:rPr>
            </a:br>
            <a:r>
              <a:rPr lang="cs-CZ" dirty="0">
                <a:solidFill>
                  <a:srgbClr val="FFFFFF"/>
                </a:solidFill>
                <a:latin typeface="+mn-lt"/>
                <a:cs typeface="Times New Roman" panose="02020603050405020304" pitchFamily="18" charset="0"/>
              </a:rPr>
              <a:t> (férový obchod, férová výměna) </a:t>
            </a:r>
          </a:p>
        </p:txBody>
      </p:sp>
      <p:graphicFrame>
        <p:nvGraphicFramePr>
          <p:cNvPr id="5" name="Zástupný symbol pro obsah 2">
            <a:extLst>
              <a:ext uri="{FF2B5EF4-FFF2-40B4-BE49-F238E27FC236}">
                <a16:creationId xmlns:a16="http://schemas.microsoft.com/office/drawing/2014/main" id="{A7DDF780-1298-44F0-98C3-4825E6ED3E5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62860827"/>
              </p:ext>
            </p:extLst>
          </p:nvPr>
        </p:nvGraphicFramePr>
        <p:xfrm>
          <a:off x="1198181" y="2957665"/>
          <a:ext cx="9792471" cy="31714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4602295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8">
            <a:extLst>
              <a:ext uri="{FF2B5EF4-FFF2-40B4-BE49-F238E27FC236}">
                <a16:creationId xmlns:a16="http://schemas.microsoft.com/office/drawing/2014/main" id="{8F90786E-B72D-4C32-BDCE-A170B00782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ectangle 10">
            <a:extLst>
              <a:ext uri="{FF2B5EF4-FFF2-40B4-BE49-F238E27FC236}">
                <a16:creationId xmlns:a16="http://schemas.microsoft.com/office/drawing/2014/main" id="{5E46F2E7-848F-4A6C-A098-4764FDEA77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Picture 4" descr="Káva a chléb venku">
            <a:extLst>
              <a:ext uri="{FF2B5EF4-FFF2-40B4-BE49-F238E27FC236}">
                <a16:creationId xmlns:a16="http://schemas.microsoft.com/office/drawing/2014/main" id="{C47FC76A-AF8E-49FD-904D-672D7289FC9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60000"/>
          </a:blip>
          <a:srcRect t="7091" b="8639"/>
          <a:stretch/>
        </p:blipFill>
        <p:spPr>
          <a:xfrm>
            <a:off x="-1" y="10"/>
            <a:ext cx="12192001" cy="6857990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199" y="1671570"/>
            <a:ext cx="5155261" cy="4072044"/>
          </a:xfrm>
        </p:spPr>
        <p:txBody>
          <a:bodyPr anchor="t">
            <a:normAutofit/>
          </a:bodyPr>
          <a:lstStyle/>
          <a:p>
            <a:r>
              <a:rPr lang="cs-CZ" dirty="0">
                <a:solidFill>
                  <a:srgbClr val="FFFFFF"/>
                </a:solidFill>
                <a:latin typeface="+mn-lt"/>
                <a:cs typeface="Times New Roman" panose="02020603050405020304" pitchFamily="18" charset="0"/>
              </a:rPr>
              <a:t>OTÁZKA Č.3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06923" y="2554444"/>
            <a:ext cx="10378153" cy="3086134"/>
          </a:xfrm>
        </p:spPr>
        <p:txBody>
          <a:bodyPr>
            <a:normAutofit lnSpcReduction="10000"/>
          </a:bodyPr>
          <a:lstStyle/>
          <a:p>
            <a:pPr marL="0" lvl="0" indent="0">
              <a:buNone/>
            </a:pPr>
            <a:r>
              <a:rPr lang="cs-CZ" sz="3200" b="1" dirty="0">
                <a:solidFill>
                  <a:srgbClr val="FFFFFF"/>
                </a:solidFill>
                <a:cs typeface="Times New Roman" panose="02020603050405020304" pitchFamily="18" charset="0"/>
              </a:rPr>
              <a:t>Do čeho balíš svačinu? </a:t>
            </a:r>
            <a:br>
              <a:rPr lang="cs-CZ" sz="3200" b="1" dirty="0">
                <a:solidFill>
                  <a:srgbClr val="FFFFFF"/>
                </a:solidFill>
                <a:cs typeface="Times New Roman" panose="02020603050405020304" pitchFamily="18" charset="0"/>
              </a:rPr>
            </a:br>
            <a:r>
              <a:rPr lang="cs-CZ" sz="3200" b="1" dirty="0">
                <a:solidFill>
                  <a:srgbClr val="FFFFFF"/>
                </a:solidFill>
                <a:cs typeface="Times New Roman" panose="02020603050405020304" pitchFamily="18" charset="0"/>
              </a:rPr>
              <a:t>Z čeho při cestování piješ?</a:t>
            </a:r>
          </a:p>
          <a:p>
            <a:pPr marL="0" lvl="0" indent="0">
              <a:buNone/>
            </a:pPr>
            <a:endParaRPr lang="cs-CZ" sz="3200" b="1" dirty="0">
              <a:solidFill>
                <a:srgbClr val="FFFFFF"/>
              </a:solidFill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endParaRPr lang="cs-CZ" sz="3200" b="1" dirty="0">
              <a:solidFill>
                <a:srgbClr val="FFFFFF"/>
              </a:solidFill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cs-CZ" sz="3200" b="1" dirty="0">
                <a:solidFill>
                  <a:srgbClr val="FFFFFF"/>
                </a:solidFill>
                <a:cs typeface="Times New Roman" panose="02020603050405020304" pitchFamily="18" charset="0"/>
              </a:rPr>
              <a:t> Navrhněte možnosti, které co nejméně zatěžují životní prostředí</a:t>
            </a:r>
            <a:r>
              <a:rPr lang="cs-CZ" sz="2000" b="1" dirty="0">
                <a:solidFill>
                  <a:srgbClr val="FFFFFF"/>
                </a:solidFill>
                <a:cs typeface="Times New Roman" panose="02020603050405020304" pitchFamily="18" charset="0"/>
              </a:rPr>
              <a:t>.</a:t>
            </a:r>
            <a:endParaRPr lang="cs-CZ" sz="2000" dirty="0">
              <a:solidFill>
                <a:srgbClr val="FFFFFF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04790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E1750109-3B91-4506-B997-0CD8E35A14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C66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72D8D1B-59F6-4FF3-8547-9BBB6129F2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1331" y="480060"/>
            <a:ext cx="3442553" cy="2788074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7773" y="643467"/>
            <a:ext cx="1891695" cy="2475653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2C444748-5A8D-4B53-89FE-42B455DFA2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25618" y="487090"/>
            <a:ext cx="3588171" cy="2781044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13821" y="650497"/>
            <a:ext cx="1988613" cy="2468623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14044C96-7CFD-44DB-A579-D77B0D37C6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135998" y="487090"/>
            <a:ext cx="3588174" cy="2781044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Obrázek 2" descr="Circular Cup (340 ml) - černá/hořčicově žlutá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32" t="9770" r="23851" b="8333"/>
          <a:stretch>
            <a:fillRect/>
          </a:stretch>
        </p:blipFill>
        <p:spPr bwMode="auto">
          <a:xfrm>
            <a:off x="8952529" y="650497"/>
            <a:ext cx="1974880" cy="2468623"/>
          </a:xfrm>
          <a:prstGeom prst="rect">
            <a:avLst/>
          </a:prstGeom>
          <a:noFill/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8FC8C21F-9484-4A71-ABFA-6C10682FAC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1331" y="3603670"/>
            <a:ext cx="3442553" cy="2788074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Obrázek 1" descr="6add85ed97fa2c525554a2a42e9c16ab-Retap-08-Yellow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99651" y="3748194"/>
            <a:ext cx="1750738" cy="2471631"/>
          </a:xfrm>
          <a:prstGeom prst="rect">
            <a:avLst/>
          </a:prstGeom>
          <a:noFill/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F4FFA271-A10A-4AC3-8F06-E3313A197A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129502" y="3603670"/>
            <a:ext cx="3601167" cy="2788074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F9FE375-3674-4B26-B67B-30AFAF78CC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25618" y="3610700"/>
            <a:ext cx="3588171" cy="2781044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05433" y="3989930"/>
            <a:ext cx="3217333" cy="2058679"/>
          </a:xfrm>
          <a:prstGeom prst="rect">
            <a:avLst/>
          </a:prstGeom>
        </p:spPr>
      </p:pic>
      <p:pic>
        <p:nvPicPr>
          <p:cNvPr id="8" name="Obrázek 7" descr="Včelobal Ekologický voskovaný ubrousek L Turista 1 ks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63" t="17598" r="5661" b="9218"/>
          <a:stretch>
            <a:fillRect/>
          </a:stretch>
        </p:blipFill>
        <p:spPr bwMode="auto">
          <a:xfrm>
            <a:off x="8313518" y="3924705"/>
            <a:ext cx="3252903" cy="21256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934930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9" name="Rectangle 48">
            <a:extLst>
              <a:ext uri="{FF2B5EF4-FFF2-40B4-BE49-F238E27FC236}">
                <a16:creationId xmlns:a16="http://schemas.microsoft.com/office/drawing/2014/main" id="{A8384FB5-9ADC-4DDC-881B-597D56F5B1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91E5A9A7-95C6-4F4F-B00E-C82E07FE62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7539" y="1417538"/>
            <a:ext cx="6875818" cy="4040744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D07DD2DE-F619-49DD-B5E7-03A290FF4E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58495" y="2660473"/>
            <a:ext cx="4355594" cy="4038603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50000"/>
                  <a:alpha val="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85149191-5F60-4A28-AAFF-039F96B0F3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-1180882" y="1638085"/>
            <a:ext cx="6857572" cy="3581401"/>
          </a:xfrm>
          <a:prstGeom prst="rect">
            <a:avLst/>
          </a:prstGeom>
          <a:gradFill>
            <a:gsLst>
              <a:gs pos="0">
                <a:srgbClr val="000000">
                  <a:alpha val="59000"/>
                </a:srgbClr>
              </a:gs>
              <a:gs pos="69000">
                <a:schemeClr val="accent1">
                  <a:alpha val="0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F8260ED5-17F7-4158-B241-D51DD4CF1B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-747355" y="1201312"/>
            <a:ext cx="4808302" cy="4088666"/>
          </a:xfrm>
          <a:custGeom>
            <a:avLst/>
            <a:gdLst>
              <a:gd name="connsiteX0" fmla="*/ 48844 w 4808302"/>
              <a:gd name="connsiteY0" fmla="*/ 2888671 h 4088666"/>
              <a:gd name="connsiteX1" fmla="*/ 0 w 4808302"/>
              <a:gd name="connsiteY1" fmla="*/ 2404151 h 4088666"/>
              <a:gd name="connsiteX2" fmla="*/ 2404151 w 4808302"/>
              <a:gd name="connsiteY2" fmla="*/ 0 h 4088666"/>
              <a:gd name="connsiteX3" fmla="*/ 4808302 w 4808302"/>
              <a:gd name="connsiteY3" fmla="*/ 2404151 h 4088666"/>
              <a:gd name="connsiteX4" fmla="*/ 4700216 w 4808302"/>
              <a:gd name="connsiteY4" fmla="*/ 3119072 h 4088666"/>
              <a:gd name="connsiteX5" fmla="*/ 4643143 w 4808302"/>
              <a:gd name="connsiteY5" fmla="*/ 3275009 h 4088666"/>
              <a:gd name="connsiteX6" fmla="*/ 690093 w 4808302"/>
              <a:gd name="connsiteY6" fmla="*/ 4088666 h 4088666"/>
              <a:gd name="connsiteX7" fmla="*/ 548991 w 4808302"/>
              <a:gd name="connsiteY7" fmla="*/ 3933414 h 4088666"/>
              <a:gd name="connsiteX8" fmla="*/ 48844 w 4808302"/>
              <a:gd name="connsiteY8" fmla="*/ 2888671 h 408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8302" h="4088666">
                <a:moveTo>
                  <a:pt x="48844" y="2888671"/>
                </a:moveTo>
                <a:cubicBezTo>
                  <a:pt x="16818" y="2732167"/>
                  <a:pt x="0" y="2570123"/>
                  <a:pt x="0" y="2404151"/>
                </a:cubicBezTo>
                <a:cubicBezTo>
                  <a:pt x="0" y="1076375"/>
                  <a:pt x="1076375" y="0"/>
                  <a:pt x="2404151" y="0"/>
                </a:cubicBezTo>
                <a:cubicBezTo>
                  <a:pt x="3731927" y="0"/>
                  <a:pt x="4808302" y="1076375"/>
                  <a:pt x="4808302" y="2404151"/>
                </a:cubicBezTo>
                <a:cubicBezTo>
                  <a:pt x="4808302" y="2653109"/>
                  <a:pt x="4770461" y="2893229"/>
                  <a:pt x="4700216" y="3119072"/>
                </a:cubicBezTo>
                <a:lnTo>
                  <a:pt x="4643143" y="3275009"/>
                </a:lnTo>
                <a:lnTo>
                  <a:pt x="690093" y="4088666"/>
                </a:lnTo>
                <a:lnTo>
                  <a:pt x="548991" y="3933414"/>
                </a:lnTo>
                <a:cubicBezTo>
                  <a:pt x="304015" y="3636572"/>
                  <a:pt x="128908" y="3279932"/>
                  <a:pt x="48844" y="2888671"/>
                </a:cubicBezTo>
                <a:close/>
              </a:path>
            </a:pathLst>
          </a:custGeom>
          <a:gradFill>
            <a:gsLst>
              <a:gs pos="39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>
                  <a:lumMod val="75000"/>
                  <a:alpha val="26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60041" y="2767106"/>
            <a:ext cx="2880828" cy="307190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40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Možnosti</a:t>
            </a:r>
            <a:r>
              <a:rPr lang="en-US" sz="40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40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šetrné</a:t>
            </a:r>
            <a:r>
              <a:rPr lang="en-US" sz="40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k </a:t>
            </a:r>
            <a:r>
              <a:rPr lang="en-US" sz="40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přírodě</a:t>
            </a:r>
            <a:r>
              <a:rPr lang="en-US" sz="40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:</a:t>
            </a:r>
          </a:p>
        </p:txBody>
      </p:sp>
      <p:graphicFrame>
        <p:nvGraphicFramePr>
          <p:cNvPr id="5" name="Zástupný symbol pro obsah 2">
            <a:extLst>
              <a:ext uri="{FF2B5EF4-FFF2-40B4-BE49-F238E27FC236}">
                <a16:creationId xmlns:a16="http://schemas.microsoft.com/office/drawing/2014/main" id="{2E18EC2A-F6D2-4370-B5C1-C14FC9B3305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88590750"/>
              </p:ext>
            </p:extLst>
          </p:nvPr>
        </p:nvGraphicFramePr>
        <p:xfrm>
          <a:off x="3704700" y="286818"/>
          <a:ext cx="6270029" cy="63353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361334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B819A166-7571-4003-A6B8-B62034C3ED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5093209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24741" y="620392"/>
            <a:ext cx="3808268" cy="5504688"/>
          </a:xfrm>
        </p:spPr>
        <p:txBody>
          <a:bodyPr>
            <a:normAutofit/>
          </a:bodyPr>
          <a:lstStyle/>
          <a:p>
            <a:r>
              <a:rPr lang="cs-CZ" sz="60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OTÁZKA Č.4</a:t>
            </a:r>
            <a:endParaRPr lang="cs-CZ" sz="6000">
              <a:solidFill>
                <a:schemeClr val="bg1"/>
              </a:solidFill>
            </a:endParaRPr>
          </a:p>
        </p:txBody>
      </p:sp>
      <p:graphicFrame>
        <p:nvGraphicFramePr>
          <p:cNvPr id="7" name="Zástupný symbol pro obsah 2">
            <a:extLst>
              <a:ext uri="{FF2B5EF4-FFF2-40B4-BE49-F238E27FC236}">
                <a16:creationId xmlns:a16="http://schemas.microsoft.com/office/drawing/2014/main" id="{596756DE-5E27-4C47-B3FE-CBE882CE133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01690793"/>
              </p:ext>
            </p:extLst>
          </p:nvPr>
        </p:nvGraphicFramePr>
        <p:xfrm>
          <a:off x="5468389" y="620392"/>
          <a:ext cx="6263640" cy="5504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74817026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229</TotalTime>
  <Words>998</Words>
  <Application>Microsoft Office PowerPoint</Application>
  <PresentationFormat>Širokoúhlá obrazovka</PresentationFormat>
  <Paragraphs>143</Paragraphs>
  <Slides>35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35</vt:i4>
      </vt:variant>
    </vt:vector>
  </HeadingPairs>
  <TitlesOfParts>
    <vt:vector size="40" baseType="lpstr">
      <vt:lpstr>Arial</vt:lpstr>
      <vt:lpstr>Calibri</vt:lpstr>
      <vt:lpstr>Calibri Light</vt:lpstr>
      <vt:lpstr>Times New Roman</vt:lpstr>
      <vt:lpstr>Motiv Office</vt:lpstr>
      <vt:lpstr>MOZAIKA</vt:lpstr>
      <vt:lpstr>OTÁZKA Č.1</vt:lpstr>
      <vt:lpstr>Prezentace aplikace PowerPoint</vt:lpstr>
      <vt:lpstr>OTÁZKA Č.2 Poznáte logo? </vt:lpstr>
      <vt:lpstr>FAIR TRADE  (férový obchod, férová výměna) </vt:lpstr>
      <vt:lpstr>OTÁZKA Č.3</vt:lpstr>
      <vt:lpstr>Prezentace aplikace PowerPoint</vt:lpstr>
      <vt:lpstr>Možnosti šetrné k přírodě:</vt:lpstr>
      <vt:lpstr>OTÁZKA Č.4</vt:lpstr>
      <vt:lpstr>Poznáš tyto značky?</vt:lpstr>
      <vt:lpstr>   OTÁZKA Č.5</vt:lpstr>
      <vt:lpstr>17 cílů Udržitelného rozvoje do roku 2030</vt:lpstr>
      <vt:lpstr>OTÁZKA Č.7 Co znamená logo? </vt:lpstr>
      <vt:lpstr>Znak OSN – Organizace spojených národů</vt:lpstr>
      <vt:lpstr>OTÁZKA Č.8 </vt:lpstr>
      <vt:lpstr>Co podle vás popisuje následující text?</vt:lpstr>
      <vt:lpstr>AGROTURISTIKA</vt:lpstr>
      <vt:lpstr>OTÁZKA Č.9</vt:lpstr>
      <vt:lpstr>Zodpovědné cestovaní </vt:lpstr>
      <vt:lpstr>OTÁZKA Č.10</vt:lpstr>
      <vt:lpstr>OTÁZKA Č.11</vt:lpstr>
      <vt:lpstr>Prezentace aplikace PowerPoint</vt:lpstr>
      <vt:lpstr>OTÁZKA Č. 12</vt:lpstr>
      <vt:lpstr>Potravina z ekologického zemědělství</vt:lpstr>
      <vt:lpstr>OTÁZKA Č.13</vt:lpstr>
      <vt:lpstr>Obojí je označení biopotraviny</vt:lpstr>
      <vt:lpstr>OTÁZKA Č.14</vt:lpstr>
      <vt:lpstr> Pravidlo 5R  pět kroků   pomáhají výrazně snížit odpady</vt:lpstr>
      <vt:lpstr>OTÁZKA Č. 15 – Doplň správně citát:</vt:lpstr>
      <vt:lpstr>Seneca: </vt:lpstr>
      <vt:lpstr>OTÁZKA Č.16</vt:lpstr>
      <vt:lpstr>Letecká doprava</vt:lpstr>
      <vt:lpstr>OTÁZKA Č.17 Cestovatelská hádanka</vt:lpstr>
      <vt:lpstr>Doplň tabulku</vt:lpstr>
      <vt:lpstr>Cestovatelská hádanka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MOZAIKA</dc:title>
  <dc:creator>User</dc:creator>
  <cp:lastModifiedBy>Marie Vrbová</cp:lastModifiedBy>
  <cp:revision>73</cp:revision>
  <dcterms:created xsi:type="dcterms:W3CDTF">2022-01-28T12:09:00Z</dcterms:created>
  <dcterms:modified xsi:type="dcterms:W3CDTF">2022-04-26T09:37:41Z</dcterms:modified>
</cp:coreProperties>
</file>