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75" r:id="rId5"/>
    <p:sldId id="263" r:id="rId6"/>
    <p:sldId id="270" r:id="rId7"/>
    <p:sldId id="271" r:id="rId8"/>
    <p:sldId id="272" r:id="rId9"/>
    <p:sldId id="273" r:id="rId10"/>
    <p:sldId id="274" r:id="rId11"/>
    <p:sldId id="269" r:id="rId12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rova Veronika" initials="PV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92" autoAdjust="0"/>
  </p:normalViewPr>
  <p:slideViewPr>
    <p:cSldViewPr>
      <p:cViewPr varScale="1">
        <p:scale>
          <a:sx n="74" d="100"/>
          <a:sy n="74" d="100"/>
        </p:scale>
        <p:origin x="-582" y="-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92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70180AE-FEF4-44BC-821C-C3B1CCEDD7CD}" type="datetime1">
              <a:rPr lang="cs-CZ" smtClean="0"/>
              <a:t>21.02.2022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E322BB-75AD-4A1E-9661-2724167329F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8B04F4A-E1DC-4329-A262-4937631F0E74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noProof="0" dirty="0"/>
              <a:t>Kliknutím můžete upravit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45B7DE-1198-4F2F-B574-CA8CAE34164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 rtlCol="0"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s-CZ" noProof="0"/>
              <a:t>Kliknutím můžete upravit styl předlohy.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C41864-FFB1-4A2B-BB61-3FDF77DD5FA2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1DDFEE-E8C8-4C12-8C4E-2D8A77691020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grpSp>
        <p:nvGrpSpPr>
          <p:cNvPr id="15" name="obrázek dole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Volný tvar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7" name="Obdélník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5B6F9B-3E3A-4253-A374-33E764ECBD78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FCE91A-B309-43E4-AD1C-AD501C2C1BE7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čtverce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Zaoblený obdélník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</p:grpSp>
      <p:grpSp>
        <p:nvGrpSpPr>
          <p:cNvPr id="19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Volný tvar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21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rtlCol="0" anchor="b">
            <a:normAutofit/>
          </a:bodyPr>
          <a:lstStyle>
            <a:lvl1pPr algn="l">
              <a:defRPr sz="6000" b="0" cap="none" baseline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rtlCol="0" anchor="t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DAFBE4-1325-4070-AF10-373F4AFD66AF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CE44F6-04DF-4C97-A707-E5E9532DD86F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41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141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094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C28F2E-382C-45A2-9B8C-FA2B6DCED344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7D3C30-078C-4C86-BE15-151EF2210E36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Volný tvar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noProof="0" dirty="0"/>
            </a:p>
          </p:txBody>
        </p:sp>
        <p:sp>
          <p:nvSpPr>
            <p:cNvPr id="10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noProof="0" dirty="0"/>
            </a:p>
          </p:txBody>
        </p:sp>
      </p:grp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267C41-6301-437B-AF7E-13F65269AA2E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80497D-B20F-450D-AE3C-2D0859CABC22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cs-CZ" noProof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cs-CZ" noProof="0"/>
              <a:t>Po kliknutí můžete upravovat styly textu v předloze.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noProof="0" dirty="0"/>
              <a:t>Přidejte zápatí.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61EA6B-B7D6-4FFF-8249-C89DA8A6DE2F}" type="datetime1">
              <a:rPr lang="cs-CZ" noProof="0" smtClean="0"/>
              <a:t>21.02.2022</a:t>
            </a:fld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brázek dole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Volný tvar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8" name="Obdélník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grpSp>
        <p:nvGrpSpPr>
          <p:cNvPr id="7" name="čtverce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Zaoblený obdélník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0" name="Obdélník se zakulacenými rohy na stejné straně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můžete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Kliknutím můžete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3264B73E-7AE8-4388-ADB9-E2456403CFBB}" type="datetime1">
              <a:rPr lang="cs-CZ" smtClean="0"/>
              <a:t>21.02.2022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34C99D79-8A4B-4031-B1E0-AF26F8EDF2BC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 spc="-1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argit.cz/files/2012/11/zdravy-talir-1.png" TargetMode="Externa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ZDRAVÝ TALÍŘ</a:t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324" y="2089594"/>
            <a:ext cx="9141619" cy="1123381"/>
          </a:xfrm>
        </p:spPr>
        <p:txBody>
          <a:bodyPr/>
          <a:lstStyle/>
          <a:p>
            <a:r>
              <a:rPr lang="cs-CZ" dirty="0" err="1" smtClean="0"/>
              <a:t>Shamův</a:t>
            </a:r>
            <a:r>
              <a:rPr lang="cs-CZ" dirty="0" smtClean="0"/>
              <a:t>  jídelníček</a:t>
            </a:r>
          </a:p>
          <a:p>
            <a:r>
              <a:rPr lang="cs-CZ" dirty="0"/>
              <a:t>p</a:t>
            </a:r>
            <a:r>
              <a:rPr lang="cs-CZ" dirty="0" smtClean="0"/>
              <a:t>říloha 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047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ek 14" descr="Obsah obrázku text&#10;&#10;Popis byl vytvořen automaticky">
            <a:extLst>
              <a:ext uri="{FF2B5EF4-FFF2-40B4-BE49-F238E27FC236}">
                <a16:creationId xmlns:a16="http://schemas.microsoft.com/office/drawing/2014/main" xmlns="" id="{A519C6AA-6042-4225-9A59-18F76790E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783" y="188640"/>
            <a:ext cx="2581493" cy="2605962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9163FEED-3136-4598-B339-E9BC6FAB0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012" y="164841"/>
            <a:ext cx="2667372" cy="3371961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B6451763-E072-40B5-91B5-122516E5E2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01" y="3593938"/>
            <a:ext cx="2620589" cy="2000256"/>
          </a:xfrm>
          <a:prstGeom prst="rect">
            <a:avLst/>
          </a:prstGeom>
        </p:spPr>
      </p:pic>
      <p:pic>
        <p:nvPicPr>
          <p:cNvPr id="17" name="Obrázek 16" descr="Obsah obrázku text, klipart&#10;&#10;Popis byl vytvořen automaticky">
            <a:extLst>
              <a:ext uri="{FF2B5EF4-FFF2-40B4-BE49-F238E27FC236}">
                <a16:creationId xmlns:a16="http://schemas.microsoft.com/office/drawing/2014/main" xmlns="" id="{867617F6-0729-414C-A580-368256922E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0" y="2980145"/>
            <a:ext cx="2593669" cy="260596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1B32E53D-0838-48CA-AAFD-846F7479C6F4}"/>
              </a:ext>
            </a:extLst>
          </p:cNvPr>
          <p:cNvSpPr txBox="1"/>
          <p:nvPr/>
        </p:nvSpPr>
        <p:spPr>
          <a:xfrm>
            <a:off x="1826470" y="38019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Zelenina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04FD3438-6815-4401-9471-64D0287B824F}"/>
              </a:ext>
            </a:extLst>
          </p:cNvPr>
          <p:cNvSpPr txBox="1"/>
          <p:nvPr/>
        </p:nvSpPr>
        <p:spPr>
          <a:xfrm>
            <a:off x="1996319" y="455766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Ovoce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E3CDD55E-FFD2-4BD2-89FB-4A00161F6A8A}"/>
              </a:ext>
            </a:extLst>
          </p:cNvPr>
          <p:cNvSpPr txBox="1"/>
          <p:nvPr/>
        </p:nvSpPr>
        <p:spPr>
          <a:xfrm>
            <a:off x="7263141" y="38277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Polysacharidy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xmlns="" id="{323F0D2B-3491-43C0-AD36-F1CD5A820203}"/>
              </a:ext>
            </a:extLst>
          </p:cNvPr>
          <p:cNvSpPr txBox="1"/>
          <p:nvPr/>
        </p:nvSpPr>
        <p:spPr>
          <a:xfrm>
            <a:off x="7169271" y="5109325"/>
            <a:ext cx="3132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Bílkoviny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xmlns="" id="{AB1FBB40-DC6F-458F-A796-4212A41E0D2A}"/>
              </a:ext>
            </a:extLst>
          </p:cNvPr>
          <p:cNvSpPr txBox="1"/>
          <p:nvPr/>
        </p:nvSpPr>
        <p:spPr>
          <a:xfrm>
            <a:off x="8182644" y="2563769"/>
            <a:ext cx="3586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Tuky a oleje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xmlns="" id="{82E80E7B-9B56-42AD-ACDA-72622A38A754}"/>
              </a:ext>
            </a:extLst>
          </p:cNvPr>
          <p:cNvSpPr txBox="1"/>
          <p:nvPr/>
        </p:nvSpPr>
        <p:spPr>
          <a:xfrm>
            <a:off x="10126860" y="6471357"/>
            <a:ext cx="23379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https://www.margit.cz/files/2012/11/zdravy-talir-1.png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4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8E651D4-CCF6-47A1-B8BA-7E58D894A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Zelenina</a:t>
            </a:r>
          </a:p>
        </p:txBody>
      </p:sp>
      <p:pic>
        <p:nvPicPr>
          <p:cNvPr id="6" name="Zástupný symbol obrázku 5" descr="Obsah obrázku zelenina, mrkev, různé, brambora&#10;&#10;Popis byl vytvořen automaticky">
            <a:extLst>
              <a:ext uri="{FF2B5EF4-FFF2-40B4-BE49-F238E27FC236}">
                <a16:creationId xmlns:a16="http://schemas.microsoft.com/office/drawing/2014/main" xmlns="" id="{40C5E4F2-4539-428C-BA4F-2E14D0DB54E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1" b="9081"/>
          <a:stretch>
            <a:fillRect/>
          </a:stretch>
        </p:blipFill>
        <p:spPr/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E476F574-FBBA-4DBD-9C10-C2258A68D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3729169" cy="37592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¼ talíře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ozmanitost a pestrost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sezónnost</a:t>
            </a:r>
          </a:p>
        </p:txBody>
      </p:sp>
    </p:spTree>
    <p:extLst>
      <p:ext uri="{BB962C8B-B14F-4D97-AF65-F5344CB8AC3E}">
        <p14:creationId xmlns:p14="http://schemas.microsoft.com/office/powerpoint/2010/main" val="25104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5B83564-FB2B-4347-AD4D-8C92F4553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Ovoce</a:t>
            </a:r>
          </a:p>
        </p:txBody>
      </p:sp>
      <p:pic>
        <p:nvPicPr>
          <p:cNvPr id="6" name="Zástupný symbol obrázku 5" descr="Obsah obrázku jídlo, ovoce, talíř, barevné&#10;&#10;Popis byl vytvořen automaticky">
            <a:extLst>
              <a:ext uri="{FF2B5EF4-FFF2-40B4-BE49-F238E27FC236}">
                <a16:creationId xmlns:a16="http://schemas.microsoft.com/office/drawing/2014/main" xmlns="" id="{2E9FA4A9-55E4-4F68-880A-5329D3AF56B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" b="1445"/>
          <a:stretch>
            <a:fillRect/>
          </a:stretch>
        </p:blipFill>
        <p:spPr/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3D10FCA4-A520-4D2E-AC82-9068EFC6D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3441137" cy="37592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¼ talíře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ezónní a lokální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můžeme nahradit zeleninou</a:t>
            </a:r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0EBFDDC-7CC3-4C0D-9924-EE409C9B8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Polysacharidy</a:t>
            </a:r>
          </a:p>
        </p:txBody>
      </p:sp>
      <p:pic>
        <p:nvPicPr>
          <p:cNvPr id="6" name="Zástupný symbol obrázku 5" descr="Obsah obrázku jídlo, stůl, talíř, mísa&#10;&#10;Popis byl vytvořen automaticky">
            <a:extLst>
              <a:ext uri="{FF2B5EF4-FFF2-40B4-BE49-F238E27FC236}">
                <a16:creationId xmlns:a16="http://schemas.microsoft.com/office/drawing/2014/main" xmlns="" id="{56DFEB2C-8FF8-488A-8E4F-374BBC9B307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 r="4179"/>
          <a:stretch/>
        </p:blipFill>
        <p:spPr>
          <a:xfrm>
            <a:off x="1218887" y="1600200"/>
            <a:ext cx="6703850" cy="3657600"/>
          </a:xfrm>
          <a:noFill/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8C5EA9A0-051F-411B-A5B1-FCCC39DF8D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3081097" cy="3759200"/>
          </a:xfrm>
        </p:spPr>
        <p:txBody>
          <a:bodyPr anchor="b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jáhly, divoká rýže, ovesné vločky, žitný chleba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„přílohy“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necelá ¼ talíře </a:t>
            </a:r>
          </a:p>
        </p:txBody>
      </p:sp>
    </p:spTree>
    <p:extLst>
      <p:ext uri="{BB962C8B-B14F-4D97-AF65-F5344CB8AC3E}">
        <p14:creationId xmlns:p14="http://schemas.microsoft.com/office/powerpoint/2010/main" val="291440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36279B4-B54E-48FC-B683-758A84530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Bílkoviny</a:t>
            </a:r>
          </a:p>
        </p:txBody>
      </p:sp>
      <p:pic>
        <p:nvPicPr>
          <p:cNvPr id="10" name="Zástupný symbol obrázku 9" descr="Obsah obrázku jídlo, talíř, ovoce, zelenina&#10;&#10;Popis byl vytvořen automaticky">
            <a:extLst>
              <a:ext uri="{FF2B5EF4-FFF2-40B4-BE49-F238E27FC236}">
                <a16:creationId xmlns:a16="http://schemas.microsoft.com/office/drawing/2014/main" xmlns="" id="{65F14C54-1710-45B1-963A-475FE7FE7D2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2" r="2" b="13683"/>
          <a:stretch/>
        </p:blipFill>
        <p:spPr>
          <a:xfrm>
            <a:off x="1218887" y="1600200"/>
            <a:ext cx="6703850" cy="3657600"/>
          </a:xfrm>
          <a:noFill/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1B1F24A7-3D41-4A0D-878D-F5BD9F2C6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3081097" cy="3759200"/>
          </a:xfrm>
        </p:spPr>
        <p:txBody>
          <a:bodyPr anchor="b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ryby, luštěniny, ořechy, semínka, zakysané mléčné výrobky, maso a vajíčka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¼ talíře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rostlinné nebo živočišné</a:t>
            </a:r>
          </a:p>
        </p:txBody>
      </p:sp>
    </p:spTree>
    <p:extLst>
      <p:ext uri="{BB962C8B-B14F-4D97-AF65-F5344CB8AC3E}">
        <p14:creationId xmlns:p14="http://schemas.microsoft.com/office/powerpoint/2010/main" val="337611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E3E5D51-31F1-4A26-92E0-CDF186A2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Tuky a oleje</a:t>
            </a:r>
          </a:p>
        </p:txBody>
      </p:sp>
      <p:pic>
        <p:nvPicPr>
          <p:cNvPr id="6" name="Zástupný symbol obrázku 5" descr="Obsah obrázku jídlo, krájené, chléb, uspořádáno&#10;&#10;Popis byl vytvořen automaticky">
            <a:extLst>
              <a:ext uri="{FF2B5EF4-FFF2-40B4-BE49-F238E27FC236}">
                <a16:creationId xmlns:a16="http://schemas.microsoft.com/office/drawing/2014/main" xmlns="" id="{6F81D561-CCBE-4CDE-B544-2532D53E670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7" r="2" b="14007"/>
          <a:stretch/>
        </p:blipFill>
        <p:spPr>
          <a:xfrm>
            <a:off x="1218887" y="1600200"/>
            <a:ext cx="6703850" cy="3657600"/>
          </a:xfrm>
          <a:noFill/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D36653F2-FE96-4D0F-9684-432000FE4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3009089" cy="3759200"/>
          </a:xfrm>
        </p:spPr>
        <p:txBody>
          <a:bodyPr anchor="b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/>
              <a:t>nejmenší součástí talíře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/>
              <a:t>máslo, avokádo, ořechy nebo tučné ryby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pozor na průmyslově zpracované margaríny</a:t>
            </a:r>
          </a:p>
        </p:txBody>
      </p:sp>
    </p:spTree>
    <p:extLst>
      <p:ext uri="{BB962C8B-B14F-4D97-AF65-F5344CB8AC3E}">
        <p14:creationId xmlns:p14="http://schemas.microsoft.com/office/powerpoint/2010/main" val="163943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D6C834C-400E-4B69-953D-AEFF180B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anchor="b">
            <a:normAutofit/>
          </a:bodyPr>
          <a:lstStyle/>
          <a:p>
            <a:r>
              <a:rPr lang="cs-CZ" dirty="0"/>
              <a:t>Tekutiny</a:t>
            </a:r>
          </a:p>
        </p:txBody>
      </p:sp>
      <p:pic>
        <p:nvPicPr>
          <p:cNvPr id="6" name="Zástupný symbol obrázku 5" descr="Obsah obrázku voda, kontejner, sklo, indikátor&#10;&#10;Popis byl vytvořen automaticky">
            <a:extLst>
              <a:ext uri="{FF2B5EF4-FFF2-40B4-BE49-F238E27FC236}">
                <a16:creationId xmlns:a16="http://schemas.microsoft.com/office/drawing/2014/main" xmlns="" id="{6AC72EEB-BF2D-4973-8401-F395698180B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" r="2" b="1505"/>
          <a:stretch/>
        </p:blipFill>
        <p:spPr>
          <a:xfrm>
            <a:off x="1218887" y="1600200"/>
            <a:ext cx="6703850" cy="3657600"/>
          </a:xfrm>
          <a:noFill/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E1FE9688-C927-4D63-9847-79A77A41E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937081" cy="3759200"/>
          </a:xfrm>
        </p:spPr>
        <p:txBody>
          <a:bodyPr anchor="b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čistá voda nebo neslazené čaje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sladké limonády výjimečně</a:t>
            </a:r>
          </a:p>
        </p:txBody>
      </p:sp>
    </p:spTree>
    <p:extLst>
      <p:ext uri="{BB962C8B-B14F-4D97-AF65-F5344CB8AC3E}">
        <p14:creationId xmlns:p14="http://schemas.microsoft.com/office/powerpoint/2010/main" val="275327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ření 16: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4351889_TF02787942" id="{F735A4CA-E63D-4721-AA7C-36C8068EBC0B}" vid="{3F13251B-6856-4025-880F-9FC5EFE81E89}"/>
    </a:ext>
  </a:extLst>
</a:theme>
</file>

<file path=ppt/theme/theme2.xml><?xml version="1.0" encoding="utf-8"?>
<a:theme xmlns:a="http://schemas.openxmlformats.org/drawingml/2006/main" name="Motiv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700CCB-20BA-4760-AB9F-AC3B63ED32E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B14945D-DABB-422F-9B28-D299995C9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čerstvou zeleninou (širokoúhlý formát)</Template>
  <TotalTime>125</TotalTime>
  <Words>98</Words>
  <Application>Microsoft Office PowerPoint</Application>
  <PresentationFormat>Vlastní</PresentationFormat>
  <Paragraphs>32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Vaření 16:9</vt:lpstr>
      <vt:lpstr>ZDRAVÝ TALÍŘ </vt:lpstr>
      <vt:lpstr>Prezentace aplikace PowerPoint</vt:lpstr>
      <vt:lpstr>Zelenina</vt:lpstr>
      <vt:lpstr>Ovoce</vt:lpstr>
      <vt:lpstr>Polysacharidy</vt:lpstr>
      <vt:lpstr>Bílkoviny</vt:lpstr>
      <vt:lpstr>Tuky a oleje</vt:lpstr>
      <vt:lpstr>Tekutiny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Petrova Veronika</dc:creator>
  <cp:lastModifiedBy>Pavla</cp:lastModifiedBy>
  <cp:revision>15</cp:revision>
  <dcterms:created xsi:type="dcterms:W3CDTF">2022-01-21T13:10:14Z</dcterms:created>
  <dcterms:modified xsi:type="dcterms:W3CDTF">2022-02-21T11:59:27Z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