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1"/>
  </p:normalViewPr>
  <p:slideViewPr>
    <p:cSldViewPr snapToGrid="0">
      <p:cViewPr varScale="1">
        <p:scale>
          <a:sx n="107" d="100"/>
          <a:sy n="107" d="100"/>
        </p:scale>
        <p:origin x="114" y="5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557f5dc87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557f5dc87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544ffb8404_0_18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544ffb8404_0_18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544ffb8404_0_18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544ffb8404_0_18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544ffb8404_0_19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544ffb8404_0_19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544ffb8404_0_20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544ffb8404_0_20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551c68e2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551c68e2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544ffb8404_0_20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544ffb8404_0_20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544ffb8404_0_20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544ffb8404_0_20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375" y="152400"/>
            <a:ext cx="342926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08" y="0"/>
            <a:ext cx="779458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525" y="152400"/>
            <a:ext cx="409850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650" y="516750"/>
            <a:ext cx="8840701" cy="385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25" y="171638"/>
            <a:ext cx="9144000" cy="4800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B0A6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88" y="76200"/>
            <a:ext cx="8704822" cy="499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288" y="152400"/>
            <a:ext cx="6975416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413" y="152400"/>
            <a:ext cx="6829168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B0A6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700" y="152400"/>
            <a:ext cx="6976596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Předvádění na obrazovce (16:9)</PresentationFormat>
  <Paragraphs>0</Paragraphs>
  <Slides>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1" baseType="lpstr">
      <vt:lpstr>Arial</vt:lpstr>
      <vt:lpstr>Simple Light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Lenka</dc:creator>
  <cp:lastModifiedBy>Lenka</cp:lastModifiedBy>
  <cp:revision>2</cp:revision>
  <dcterms:modified xsi:type="dcterms:W3CDTF">2022-10-18T09:23:30Z</dcterms:modified>
</cp:coreProperties>
</file>