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66" r:id="rId3"/>
    <p:sldId id="271" r:id="rId4"/>
    <p:sldId id="267" r:id="rId5"/>
    <p:sldId id="272" r:id="rId6"/>
    <p:sldId id="268" r:id="rId7"/>
    <p:sldId id="270" r:id="rId8"/>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757D7"/>
    <a:srgbClr val="5A47C9"/>
    <a:srgbClr val="B342C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5" d="100"/>
          <a:sy n="85" d="100"/>
        </p:scale>
        <p:origin x="74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22B7F64-81C4-4ECF-B4CA-FB43FAA921BD}"/>
              </a:ext>
            </a:extLst>
          </p:cNvPr>
          <p:cNvSpPr>
            <a:spLocks noGrp="1"/>
          </p:cNvSpPr>
          <p:nvPr>
            <p:ph type="ctrTitle"/>
          </p:nvPr>
        </p:nvSpPr>
        <p:spPr>
          <a:xfrm>
            <a:off x="1524000" y="1122363"/>
            <a:ext cx="9144000" cy="2387600"/>
          </a:xfrm>
        </p:spPr>
        <p:txBody>
          <a:bodyPr anchor="b"/>
          <a:lstStyle>
            <a:lvl1pPr algn="ctr">
              <a:defRPr sz="6000"/>
            </a:lvl1pPr>
          </a:lstStyle>
          <a:p>
            <a:r>
              <a:rPr lang="cs-CZ"/>
              <a:t>Kliknutím lze upravit styl.</a:t>
            </a:r>
          </a:p>
        </p:txBody>
      </p:sp>
      <p:sp>
        <p:nvSpPr>
          <p:cNvPr id="3" name="Podnadpis 2">
            <a:extLst>
              <a:ext uri="{FF2B5EF4-FFF2-40B4-BE49-F238E27FC236}">
                <a16:creationId xmlns:a16="http://schemas.microsoft.com/office/drawing/2014/main" id="{F50E861C-C939-4B65-88F7-C628B719166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p>
        </p:txBody>
      </p:sp>
      <p:sp>
        <p:nvSpPr>
          <p:cNvPr id="4" name="Zástupný symbol pro datum 3">
            <a:extLst>
              <a:ext uri="{FF2B5EF4-FFF2-40B4-BE49-F238E27FC236}">
                <a16:creationId xmlns:a16="http://schemas.microsoft.com/office/drawing/2014/main" id="{2CB54FDB-CEB2-4E1B-9258-819E2291F413}"/>
              </a:ext>
            </a:extLst>
          </p:cNvPr>
          <p:cNvSpPr>
            <a:spLocks noGrp="1"/>
          </p:cNvSpPr>
          <p:nvPr>
            <p:ph type="dt" sz="half" idx="10"/>
          </p:nvPr>
        </p:nvSpPr>
        <p:spPr/>
        <p:txBody>
          <a:bodyPr/>
          <a:lstStyle/>
          <a:p>
            <a:fld id="{0107E99F-F4BF-48EE-89F5-C51CCBFF326D}" type="datetimeFigureOut">
              <a:rPr lang="cs-CZ" smtClean="0"/>
              <a:t>08.03.2021</a:t>
            </a:fld>
            <a:endParaRPr lang="cs-CZ"/>
          </a:p>
        </p:txBody>
      </p:sp>
      <p:sp>
        <p:nvSpPr>
          <p:cNvPr id="5" name="Zástupný symbol pro zápatí 4">
            <a:extLst>
              <a:ext uri="{FF2B5EF4-FFF2-40B4-BE49-F238E27FC236}">
                <a16:creationId xmlns:a16="http://schemas.microsoft.com/office/drawing/2014/main" id="{B685B730-45EA-4878-8919-D0FFE94CE8E6}"/>
              </a:ext>
            </a:extLst>
          </p:cNvPr>
          <p:cNvSpPr>
            <a:spLocks noGrp="1"/>
          </p:cNvSpPr>
          <p:nvPr>
            <p:ph type="ftr" sz="quarter" idx="11"/>
          </p:nvPr>
        </p:nvSpPr>
        <p:spPr/>
        <p:txBody>
          <a:bodyPr/>
          <a:lstStyle/>
          <a:p>
            <a:endParaRPr lang="cs-CZ"/>
          </a:p>
        </p:txBody>
      </p:sp>
      <p:sp>
        <p:nvSpPr>
          <p:cNvPr id="6" name="Zástupný symbol pro číslo snímku 5">
            <a:extLst>
              <a:ext uri="{FF2B5EF4-FFF2-40B4-BE49-F238E27FC236}">
                <a16:creationId xmlns:a16="http://schemas.microsoft.com/office/drawing/2014/main" id="{3FA9C97F-3A8A-4D8D-91E5-51030FE742AA}"/>
              </a:ext>
            </a:extLst>
          </p:cNvPr>
          <p:cNvSpPr>
            <a:spLocks noGrp="1"/>
          </p:cNvSpPr>
          <p:nvPr>
            <p:ph type="sldNum" sz="quarter" idx="12"/>
          </p:nvPr>
        </p:nvSpPr>
        <p:spPr/>
        <p:txBody>
          <a:bodyPr/>
          <a:lstStyle/>
          <a:p>
            <a:fld id="{2FB96136-CFB9-4532-BC47-CE0528BCEED5}" type="slidenum">
              <a:rPr lang="cs-CZ" smtClean="0"/>
              <a:t>‹#›</a:t>
            </a:fld>
            <a:endParaRPr lang="cs-CZ"/>
          </a:p>
        </p:txBody>
      </p:sp>
    </p:spTree>
    <p:extLst>
      <p:ext uri="{BB962C8B-B14F-4D97-AF65-F5344CB8AC3E}">
        <p14:creationId xmlns:p14="http://schemas.microsoft.com/office/powerpoint/2010/main" val="36073428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4FB4B84-7F50-42C4-882B-532F1ECF5AB2}"/>
              </a:ext>
            </a:extLst>
          </p:cNvPr>
          <p:cNvSpPr>
            <a:spLocks noGrp="1"/>
          </p:cNvSpPr>
          <p:nvPr>
            <p:ph type="title"/>
          </p:nvPr>
        </p:nvSpPr>
        <p:spPr/>
        <p:txBody>
          <a:bodyPr/>
          <a:lstStyle/>
          <a:p>
            <a:r>
              <a:rPr lang="cs-CZ"/>
              <a:t>Kliknutím lze upravit styl.</a:t>
            </a:r>
          </a:p>
        </p:txBody>
      </p:sp>
      <p:sp>
        <p:nvSpPr>
          <p:cNvPr id="3" name="Zástupný symbol pro svislý text 2">
            <a:extLst>
              <a:ext uri="{FF2B5EF4-FFF2-40B4-BE49-F238E27FC236}">
                <a16:creationId xmlns:a16="http://schemas.microsoft.com/office/drawing/2014/main" id="{3E2C3304-3A6D-4A37-A3D8-F0E5098DF82F}"/>
              </a:ext>
            </a:extLst>
          </p:cNvPr>
          <p:cNvSpPr>
            <a:spLocks noGrp="1"/>
          </p:cNvSpPr>
          <p:nvPr>
            <p:ph type="body" orient="vert" idx="1"/>
          </p:nvPr>
        </p:nvSpPr>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0BD268B9-B3C2-4AF4-B99A-1B7E4F2E508F}"/>
              </a:ext>
            </a:extLst>
          </p:cNvPr>
          <p:cNvSpPr>
            <a:spLocks noGrp="1"/>
          </p:cNvSpPr>
          <p:nvPr>
            <p:ph type="dt" sz="half" idx="10"/>
          </p:nvPr>
        </p:nvSpPr>
        <p:spPr/>
        <p:txBody>
          <a:bodyPr/>
          <a:lstStyle/>
          <a:p>
            <a:fld id="{0107E99F-F4BF-48EE-89F5-C51CCBFF326D}" type="datetimeFigureOut">
              <a:rPr lang="cs-CZ" smtClean="0"/>
              <a:t>08.03.2021</a:t>
            </a:fld>
            <a:endParaRPr lang="cs-CZ"/>
          </a:p>
        </p:txBody>
      </p:sp>
      <p:sp>
        <p:nvSpPr>
          <p:cNvPr id="5" name="Zástupný symbol pro zápatí 4">
            <a:extLst>
              <a:ext uri="{FF2B5EF4-FFF2-40B4-BE49-F238E27FC236}">
                <a16:creationId xmlns:a16="http://schemas.microsoft.com/office/drawing/2014/main" id="{45704B37-B377-4D99-86FB-F5F20F3FAB82}"/>
              </a:ext>
            </a:extLst>
          </p:cNvPr>
          <p:cNvSpPr>
            <a:spLocks noGrp="1"/>
          </p:cNvSpPr>
          <p:nvPr>
            <p:ph type="ftr" sz="quarter" idx="11"/>
          </p:nvPr>
        </p:nvSpPr>
        <p:spPr/>
        <p:txBody>
          <a:bodyPr/>
          <a:lstStyle/>
          <a:p>
            <a:endParaRPr lang="cs-CZ"/>
          </a:p>
        </p:txBody>
      </p:sp>
      <p:sp>
        <p:nvSpPr>
          <p:cNvPr id="6" name="Zástupný symbol pro číslo snímku 5">
            <a:extLst>
              <a:ext uri="{FF2B5EF4-FFF2-40B4-BE49-F238E27FC236}">
                <a16:creationId xmlns:a16="http://schemas.microsoft.com/office/drawing/2014/main" id="{59D0F23E-A6C4-4AFF-A3B1-7C89A4EA29B3}"/>
              </a:ext>
            </a:extLst>
          </p:cNvPr>
          <p:cNvSpPr>
            <a:spLocks noGrp="1"/>
          </p:cNvSpPr>
          <p:nvPr>
            <p:ph type="sldNum" sz="quarter" idx="12"/>
          </p:nvPr>
        </p:nvSpPr>
        <p:spPr/>
        <p:txBody>
          <a:bodyPr/>
          <a:lstStyle/>
          <a:p>
            <a:fld id="{2FB96136-CFB9-4532-BC47-CE0528BCEED5}" type="slidenum">
              <a:rPr lang="cs-CZ" smtClean="0"/>
              <a:t>‹#›</a:t>
            </a:fld>
            <a:endParaRPr lang="cs-CZ"/>
          </a:p>
        </p:txBody>
      </p:sp>
    </p:spTree>
    <p:extLst>
      <p:ext uri="{BB962C8B-B14F-4D97-AF65-F5344CB8AC3E}">
        <p14:creationId xmlns:p14="http://schemas.microsoft.com/office/powerpoint/2010/main" val="1122024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a:extLst>
              <a:ext uri="{FF2B5EF4-FFF2-40B4-BE49-F238E27FC236}">
                <a16:creationId xmlns:a16="http://schemas.microsoft.com/office/drawing/2014/main" id="{BF1E3C35-BC4F-4ECA-B34D-7F22CD9AC1C2}"/>
              </a:ext>
            </a:extLst>
          </p:cNvPr>
          <p:cNvSpPr>
            <a:spLocks noGrp="1"/>
          </p:cNvSpPr>
          <p:nvPr>
            <p:ph type="title" orient="vert"/>
          </p:nvPr>
        </p:nvSpPr>
        <p:spPr>
          <a:xfrm>
            <a:off x="8724900" y="365125"/>
            <a:ext cx="2628900" cy="5811838"/>
          </a:xfrm>
        </p:spPr>
        <p:txBody>
          <a:bodyPr vert="eaVert"/>
          <a:lstStyle/>
          <a:p>
            <a:r>
              <a:rPr lang="cs-CZ"/>
              <a:t>Kliknutím lze upravit styl.</a:t>
            </a:r>
          </a:p>
        </p:txBody>
      </p:sp>
      <p:sp>
        <p:nvSpPr>
          <p:cNvPr id="3" name="Zástupný symbol pro svislý text 2">
            <a:extLst>
              <a:ext uri="{FF2B5EF4-FFF2-40B4-BE49-F238E27FC236}">
                <a16:creationId xmlns:a16="http://schemas.microsoft.com/office/drawing/2014/main" id="{5CA89A10-0F0B-4FEE-AFC2-DA120283F884}"/>
              </a:ext>
            </a:extLst>
          </p:cNvPr>
          <p:cNvSpPr>
            <a:spLocks noGrp="1"/>
          </p:cNvSpPr>
          <p:nvPr>
            <p:ph type="body" orient="vert" idx="1"/>
          </p:nvPr>
        </p:nvSpPr>
        <p:spPr>
          <a:xfrm>
            <a:off x="838200" y="365125"/>
            <a:ext cx="7734300" cy="5811838"/>
          </a:xfrm>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F3D8F37A-3B13-4D0B-A362-C870434E99F7}"/>
              </a:ext>
            </a:extLst>
          </p:cNvPr>
          <p:cNvSpPr>
            <a:spLocks noGrp="1"/>
          </p:cNvSpPr>
          <p:nvPr>
            <p:ph type="dt" sz="half" idx="10"/>
          </p:nvPr>
        </p:nvSpPr>
        <p:spPr/>
        <p:txBody>
          <a:bodyPr/>
          <a:lstStyle/>
          <a:p>
            <a:fld id="{0107E99F-F4BF-48EE-89F5-C51CCBFF326D}" type="datetimeFigureOut">
              <a:rPr lang="cs-CZ" smtClean="0"/>
              <a:t>08.03.2021</a:t>
            </a:fld>
            <a:endParaRPr lang="cs-CZ"/>
          </a:p>
        </p:txBody>
      </p:sp>
      <p:sp>
        <p:nvSpPr>
          <p:cNvPr id="5" name="Zástupný symbol pro zápatí 4">
            <a:extLst>
              <a:ext uri="{FF2B5EF4-FFF2-40B4-BE49-F238E27FC236}">
                <a16:creationId xmlns:a16="http://schemas.microsoft.com/office/drawing/2014/main" id="{ECD71890-263E-4C65-85CC-7446A842208B}"/>
              </a:ext>
            </a:extLst>
          </p:cNvPr>
          <p:cNvSpPr>
            <a:spLocks noGrp="1"/>
          </p:cNvSpPr>
          <p:nvPr>
            <p:ph type="ftr" sz="quarter" idx="11"/>
          </p:nvPr>
        </p:nvSpPr>
        <p:spPr/>
        <p:txBody>
          <a:bodyPr/>
          <a:lstStyle/>
          <a:p>
            <a:endParaRPr lang="cs-CZ"/>
          </a:p>
        </p:txBody>
      </p:sp>
      <p:sp>
        <p:nvSpPr>
          <p:cNvPr id="6" name="Zástupný symbol pro číslo snímku 5">
            <a:extLst>
              <a:ext uri="{FF2B5EF4-FFF2-40B4-BE49-F238E27FC236}">
                <a16:creationId xmlns:a16="http://schemas.microsoft.com/office/drawing/2014/main" id="{D07F0B0E-976A-487F-98E4-9F6F9BBF2C73}"/>
              </a:ext>
            </a:extLst>
          </p:cNvPr>
          <p:cNvSpPr>
            <a:spLocks noGrp="1"/>
          </p:cNvSpPr>
          <p:nvPr>
            <p:ph type="sldNum" sz="quarter" idx="12"/>
          </p:nvPr>
        </p:nvSpPr>
        <p:spPr/>
        <p:txBody>
          <a:bodyPr/>
          <a:lstStyle/>
          <a:p>
            <a:fld id="{2FB96136-CFB9-4532-BC47-CE0528BCEED5}" type="slidenum">
              <a:rPr lang="cs-CZ" smtClean="0"/>
              <a:t>‹#›</a:t>
            </a:fld>
            <a:endParaRPr lang="cs-CZ"/>
          </a:p>
        </p:txBody>
      </p:sp>
    </p:spTree>
    <p:extLst>
      <p:ext uri="{BB962C8B-B14F-4D97-AF65-F5344CB8AC3E}">
        <p14:creationId xmlns:p14="http://schemas.microsoft.com/office/powerpoint/2010/main" val="22825753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A98B99B-CA0D-40FA-B11A-B1F25C0E4B3D}"/>
              </a:ext>
            </a:extLst>
          </p:cNvPr>
          <p:cNvSpPr>
            <a:spLocks noGrp="1"/>
          </p:cNvSpPr>
          <p:nvPr>
            <p:ph type="title"/>
          </p:nvPr>
        </p:nvSpPr>
        <p:spPr/>
        <p:txBody>
          <a:bodyPr/>
          <a:lstStyle/>
          <a:p>
            <a:r>
              <a:rPr lang="cs-CZ"/>
              <a:t>Kliknutím lze upravit styl.</a:t>
            </a:r>
          </a:p>
        </p:txBody>
      </p:sp>
      <p:sp>
        <p:nvSpPr>
          <p:cNvPr id="3" name="Zástupný obsah 2">
            <a:extLst>
              <a:ext uri="{FF2B5EF4-FFF2-40B4-BE49-F238E27FC236}">
                <a16:creationId xmlns:a16="http://schemas.microsoft.com/office/drawing/2014/main" id="{1E68930A-6512-496E-A285-D77023338490}"/>
              </a:ext>
            </a:extLst>
          </p:cNvPr>
          <p:cNvSpPr>
            <a:spLocks noGrp="1"/>
          </p:cNvSpPr>
          <p:nvPr>
            <p:ph idx="1"/>
          </p:nvPr>
        </p:nvSpPr>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F86F5178-4FB1-4F43-BE25-85AE0638E574}"/>
              </a:ext>
            </a:extLst>
          </p:cNvPr>
          <p:cNvSpPr>
            <a:spLocks noGrp="1"/>
          </p:cNvSpPr>
          <p:nvPr>
            <p:ph type="dt" sz="half" idx="10"/>
          </p:nvPr>
        </p:nvSpPr>
        <p:spPr/>
        <p:txBody>
          <a:bodyPr/>
          <a:lstStyle/>
          <a:p>
            <a:fld id="{0107E99F-F4BF-48EE-89F5-C51CCBFF326D}" type="datetimeFigureOut">
              <a:rPr lang="cs-CZ" smtClean="0"/>
              <a:t>08.03.2021</a:t>
            </a:fld>
            <a:endParaRPr lang="cs-CZ"/>
          </a:p>
        </p:txBody>
      </p:sp>
      <p:sp>
        <p:nvSpPr>
          <p:cNvPr id="5" name="Zástupný symbol pro zápatí 4">
            <a:extLst>
              <a:ext uri="{FF2B5EF4-FFF2-40B4-BE49-F238E27FC236}">
                <a16:creationId xmlns:a16="http://schemas.microsoft.com/office/drawing/2014/main" id="{D4D436C9-A359-41AF-A4F1-8E0A29D207F1}"/>
              </a:ext>
            </a:extLst>
          </p:cNvPr>
          <p:cNvSpPr>
            <a:spLocks noGrp="1"/>
          </p:cNvSpPr>
          <p:nvPr>
            <p:ph type="ftr" sz="quarter" idx="11"/>
          </p:nvPr>
        </p:nvSpPr>
        <p:spPr/>
        <p:txBody>
          <a:bodyPr/>
          <a:lstStyle/>
          <a:p>
            <a:endParaRPr lang="cs-CZ"/>
          </a:p>
        </p:txBody>
      </p:sp>
      <p:sp>
        <p:nvSpPr>
          <p:cNvPr id="6" name="Zástupný symbol pro číslo snímku 5">
            <a:extLst>
              <a:ext uri="{FF2B5EF4-FFF2-40B4-BE49-F238E27FC236}">
                <a16:creationId xmlns:a16="http://schemas.microsoft.com/office/drawing/2014/main" id="{E982F35A-20BD-4623-9576-A9FC1B29BEE3}"/>
              </a:ext>
            </a:extLst>
          </p:cNvPr>
          <p:cNvSpPr>
            <a:spLocks noGrp="1"/>
          </p:cNvSpPr>
          <p:nvPr>
            <p:ph type="sldNum" sz="quarter" idx="12"/>
          </p:nvPr>
        </p:nvSpPr>
        <p:spPr/>
        <p:txBody>
          <a:bodyPr/>
          <a:lstStyle/>
          <a:p>
            <a:fld id="{2FB96136-CFB9-4532-BC47-CE0528BCEED5}" type="slidenum">
              <a:rPr lang="cs-CZ" smtClean="0"/>
              <a:t>‹#›</a:t>
            </a:fld>
            <a:endParaRPr lang="cs-CZ"/>
          </a:p>
        </p:txBody>
      </p:sp>
    </p:spTree>
    <p:extLst>
      <p:ext uri="{BB962C8B-B14F-4D97-AF65-F5344CB8AC3E}">
        <p14:creationId xmlns:p14="http://schemas.microsoft.com/office/powerpoint/2010/main" val="19299384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0244881-20B6-479D-AAF5-4012607CC3AB}"/>
              </a:ext>
            </a:extLst>
          </p:cNvPr>
          <p:cNvSpPr>
            <a:spLocks noGrp="1"/>
          </p:cNvSpPr>
          <p:nvPr>
            <p:ph type="title"/>
          </p:nvPr>
        </p:nvSpPr>
        <p:spPr>
          <a:xfrm>
            <a:off x="831850" y="1709738"/>
            <a:ext cx="10515600" cy="2852737"/>
          </a:xfrm>
        </p:spPr>
        <p:txBody>
          <a:bodyPr anchor="b"/>
          <a:lstStyle>
            <a:lvl1pPr>
              <a:defRPr sz="6000"/>
            </a:lvl1pPr>
          </a:lstStyle>
          <a:p>
            <a:r>
              <a:rPr lang="cs-CZ"/>
              <a:t>Kliknutím lze upravit styl.</a:t>
            </a:r>
          </a:p>
        </p:txBody>
      </p:sp>
      <p:sp>
        <p:nvSpPr>
          <p:cNvPr id="3" name="Zástupný text 2">
            <a:extLst>
              <a:ext uri="{FF2B5EF4-FFF2-40B4-BE49-F238E27FC236}">
                <a16:creationId xmlns:a16="http://schemas.microsoft.com/office/drawing/2014/main" id="{C6277CBC-0DA4-40E6-9165-790C9818C72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Po kliknutí můžete upravovat styly textu v předloze.</a:t>
            </a:r>
          </a:p>
        </p:txBody>
      </p:sp>
      <p:sp>
        <p:nvSpPr>
          <p:cNvPr id="4" name="Zástupný symbol pro datum 3">
            <a:extLst>
              <a:ext uri="{FF2B5EF4-FFF2-40B4-BE49-F238E27FC236}">
                <a16:creationId xmlns:a16="http://schemas.microsoft.com/office/drawing/2014/main" id="{50305078-32EB-4166-A39A-C34938B7CB90}"/>
              </a:ext>
            </a:extLst>
          </p:cNvPr>
          <p:cNvSpPr>
            <a:spLocks noGrp="1"/>
          </p:cNvSpPr>
          <p:nvPr>
            <p:ph type="dt" sz="half" idx="10"/>
          </p:nvPr>
        </p:nvSpPr>
        <p:spPr/>
        <p:txBody>
          <a:bodyPr/>
          <a:lstStyle/>
          <a:p>
            <a:fld id="{0107E99F-F4BF-48EE-89F5-C51CCBFF326D}" type="datetimeFigureOut">
              <a:rPr lang="cs-CZ" smtClean="0"/>
              <a:t>08.03.2021</a:t>
            </a:fld>
            <a:endParaRPr lang="cs-CZ"/>
          </a:p>
        </p:txBody>
      </p:sp>
      <p:sp>
        <p:nvSpPr>
          <p:cNvPr id="5" name="Zástupný symbol pro zápatí 4">
            <a:extLst>
              <a:ext uri="{FF2B5EF4-FFF2-40B4-BE49-F238E27FC236}">
                <a16:creationId xmlns:a16="http://schemas.microsoft.com/office/drawing/2014/main" id="{9A9941EF-6AF2-459D-BDB5-AEAD5B24DA49}"/>
              </a:ext>
            </a:extLst>
          </p:cNvPr>
          <p:cNvSpPr>
            <a:spLocks noGrp="1"/>
          </p:cNvSpPr>
          <p:nvPr>
            <p:ph type="ftr" sz="quarter" idx="11"/>
          </p:nvPr>
        </p:nvSpPr>
        <p:spPr/>
        <p:txBody>
          <a:bodyPr/>
          <a:lstStyle/>
          <a:p>
            <a:endParaRPr lang="cs-CZ"/>
          </a:p>
        </p:txBody>
      </p:sp>
      <p:sp>
        <p:nvSpPr>
          <p:cNvPr id="6" name="Zástupný symbol pro číslo snímku 5">
            <a:extLst>
              <a:ext uri="{FF2B5EF4-FFF2-40B4-BE49-F238E27FC236}">
                <a16:creationId xmlns:a16="http://schemas.microsoft.com/office/drawing/2014/main" id="{EF3AF97A-E193-4A35-B2E2-073BB5FA159F}"/>
              </a:ext>
            </a:extLst>
          </p:cNvPr>
          <p:cNvSpPr>
            <a:spLocks noGrp="1"/>
          </p:cNvSpPr>
          <p:nvPr>
            <p:ph type="sldNum" sz="quarter" idx="12"/>
          </p:nvPr>
        </p:nvSpPr>
        <p:spPr/>
        <p:txBody>
          <a:bodyPr/>
          <a:lstStyle/>
          <a:p>
            <a:fld id="{2FB96136-CFB9-4532-BC47-CE0528BCEED5}" type="slidenum">
              <a:rPr lang="cs-CZ" smtClean="0"/>
              <a:t>‹#›</a:t>
            </a:fld>
            <a:endParaRPr lang="cs-CZ"/>
          </a:p>
        </p:txBody>
      </p:sp>
    </p:spTree>
    <p:extLst>
      <p:ext uri="{BB962C8B-B14F-4D97-AF65-F5344CB8AC3E}">
        <p14:creationId xmlns:p14="http://schemas.microsoft.com/office/powerpoint/2010/main" val="15506975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AB17F2D-911D-403E-A77C-FC03F6EFF3F9}"/>
              </a:ext>
            </a:extLst>
          </p:cNvPr>
          <p:cNvSpPr>
            <a:spLocks noGrp="1"/>
          </p:cNvSpPr>
          <p:nvPr>
            <p:ph type="title"/>
          </p:nvPr>
        </p:nvSpPr>
        <p:spPr/>
        <p:txBody>
          <a:bodyPr/>
          <a:lstStyle/>
          <a:p>
            <a:r>
              <a:rPr lang="cs-CZ"/>
              <a:t>Kliknutím lze upravit styl.</a:t>
            </a:r>
          </a:p>
        </p:txBody>
      </p:sp>
      <p:sp>
        <p:nvSpPr>
          <p:cNvPr id="3" name="Zástupný obsah 2">
            <a:extLst>
              <a:ext uri="{FF2B5EF4-FFF2-40B4-BE49-F238E27FC236}">
                <a16:creationId xmlns:a16="http://schemas.microsoft.com/office/drawing/2014/main" id="{85134038-F085-4C78-A66C-C01DDFF38962}"/>
              </a:ext>
            </a:extLst>
          </p:cNvPr>
          <p:cNvSpPr>
            <a:spLocks noGrp="1"/>
          </p:cNvSpPr>
          <p:nvPr>
            <p:ph sz="half" idx="1"/>
          </p:nvPr>
        </p:nvSpPr>
        <p:spPr>
          <a:xfrm>
            <a:off x="838200" y="1825625"/>
            <a:ext cx="5181600" cy="435133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obsah 3">
            <a:extLst>
              <a:ext uri="{FF2B5EF4-FFF2-40B4-BE49-F238E27FC236}">
                <a16:creationId xmlns:a16="http://schemas.microsoft.com/office/drawing/2014/main" id="{F00A90FA-4820-4805-BE04-F734DE0B8451}"/>
              </a:ext>
            </a:extLst>
          </p:cNvPr>
          <p:cNvSpPr>
            <a:spLocks noGrp="1"/>
          </p:cNvSpPr>
          <p:nvPr>
            <p:ph sz="half" idx="2"/>
          </p:nvPr>
        </p:nvSpPr>
        <p:spPr>
          <a:xfrm>
            <a:off x="6172200" y="1825625"/>
            <a:ext cx="5181600" cy="435133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datum 4">
            <a:extLst>
              <a:ext uri="{FF2B5EF4-FFF2-40B4-BE49-F238E27FC236}">
                <a16:creationId xmlns:a16="http://schemas.microsoft.com/office/drawing/2014/main" id="{9F2F34DE-D98D-424D-8C02-443D8FF4A743}"/>
              </a:ext>
            </a:extLst>
          </p:cNvPr>
          <p:cNvSpPr>
            <a:spLocks noGrp="1"/>
          </p:cNvSpPr>
          <p:nvPr>
            <p:ph type="dt" sz="half" idx="10"/>
          </p:nvPr>
        </p:nvSpPr>
        <p:spPr/>
        <p:txBody>
          <a:bodyPr/>
          <a:lstStyle/>
          <a:p>
            <a:fld id="{0107E99F-F4BF-48EE-89F5-C51CCBFF326D}" type="datetimeFigureOut">
              <a:rPr lang="cs-CZ" smtClean="0"/>
              <a:t>08.03.2021</a:t>
            </a:fld>
            <a:endParaRPr lang="cs-CZ"/>
          </a:p>
        </p:txBody>
      </p:sp>
      <p:sp>
        <p:nvSpPr>
          <p:cNvPr id="6" name="Zástupný symbol pro zápatí 5">
            <a:extLst>
              <a:ext uri="{FF2B5EF4-FFF2-40B4-BE49-F238E27FC236}">
                <a16:creationId xmlns:a16="http://schemas.microsoft.com/office/drawing/2014/main" id="{CE15EF4F-7885-47B3-9E0C-D8BDE2AED7A9}"/>
              </a:ext>
            </a:extLst>
          </p:cNvPr>
          <p:cNvSpPr>
            <a:spLocks noGrp="1"/>
          </p:cNvSpPr>
          <p:nvPr>
            <p:ph type="ftr" sz="quarter" idx="11"/>
          </p:nvPr>
        </p:nvSpPr>
        <p:spPr/>
        <p:txBody>
          <a:bodyPr/>
          <a:lstStyle/>
          <a:p>
            <a:endParaRPr lang="cs-CZ"/>
          </a:p>
        </p:txBody>
      </p:sp>
      <p:sp>
        <p:nvSpPr>
          <p:cNvPr id="7" name="Zástupný symbol pro číslo snímku 6">
            <a:extLst>
              <a:ext uri="{FF2B5EF4-FFF2-40B4-BE49-F238E27FC236}">
                <a16:creationId xmlns:a16="http://schemas.microsoft.com/office/drawing/2014/main" id="{C5749C2D-1CFF-437E-A910-A8F6D3E6FDC4}"/>
              </a:ext>
            </a:extLst>
          </p:cNvPr>
          <p:cNvSpPr>
            <a:spLocks noGrp="1"/>
          </p:cNvSpPr>
          <p:nvPr>
            <p:ph type="sldNum" sz="quarter" idx="12"/>
          </p:nvPr>
        </p:nvSpPr>
        <p:spPr/>
        <p:txBody>
          <a:bodyPr/>
          <a:lstStyle/>
          <a:p>
            <a:fld id="{2FB96136-CFB9-4532-BC47-CE0528BCEED5}" type="slidenum">
              <a:rPr lang="cs-CZ" smtClean="0"/>
              <a:t>‹#›</a:t>
            </a:fld>
            <a:endParaRPr lang="cs-CZ"/>
          </a:p>
        </p:txBody>
      </p:sp>
    </p:spTree>
    <p:extLst>
      <p:ext uri="{BB962C8B-B14F-4D97-AF65-F5344CB8AC3E}">
        <p14:creationId xmlns:p14="http://schemas.microsoft.com/office/powerpoint/2010/main" val="1749086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49ADDCC-C1A2-4AAE-9BE2-93A9F31B39E3}"/>
              </a:ext>
            </a:extLst>
          </p:cNvPr>
          <p:cNvSpPr>
            <a:spLocks noGrp="1"/>
          </p:cNvSpPr>
          <p:nvPr>
            <p:ph type="title"/>
          </p:nvPr>
        </p:nvSpPr>
        <p:spPr>
          <a:xfrm>
            <a:off x="839788" y="365125"/>
            <a:ext cx="10515600" cy="1325563"/>
          </a:xfrm>
        </p:spPr>
        <p:txBody>
          <a:bodyPr/>
          <a:lstStyle/>
          <a:p>
            <a:r>
              <a:rPr lang="cs-CZ"/>
              <a:t>Kliknutím lze upravit styl.</a:t>
            </a:r>
          </a:p>
        </p:txBody>
      </p:sp>
      <p:sp>
        <p:nvSpPr>
          <p:cNvPr id="3" name="Zástupný text 2">
            <a:extLst>
              <a:ext uri="{FF2B5EF4-FFF2-40B4-BE49-F238E27FC236}">
                <a16:creationId xmlns:a16="http://schemas.microsoft.com/office/drawing/2014/main" id="{CEEFA323-151E-47ED-8596-17D769E83C6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Zástupný obsah 3">
            <a:extLst>
              <a:ext uri="{FF2B5EF4-FFF2-40B4-BE49-F238E27FC236}">
                <a16:creationId xmlns:a16="http://schemas.microsoft.com/office/drawing/2014/main" id="{77F7CB56-79F0-439C-BD8F-2C9C05341DA1}"/>
              </a:ext>
            </a:extLst>
          </p:cNvPr>
          <p:cNvSpPr>
            <a:spLocks noGrp="1"/>
          </p:cNvSpPr>
          <p:nvPr>
            <p:ph sz="half" idx="2"/>
          </p:nvPr>
        </p:nvSpPr>
        <p:spPr>
          <a:xfrm>
            <a:off x="839788" y="2505075"/>
            <a:ext cx="5157787" cy="368458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text 4">
            <a:extLst>
              <a:ext uri="{FF2B5EF4-FFF2-40B4-BE49-F238E27FC236}">
                <a16:creationId xmlns:a16="http://schemas.microsoft.com/office/drawing/2014/main" id="{967B6523-1B93-4D9B-8BF9-E6D61853F68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Zástupný obsah 5">
            <a:extLst>
              <a:ext uri="{FF2B5EF4-FFF2-40B4-BE49-F238E27FC236}">
                <a16:creationId xmlns:a16="http://schemas.microsoft.com/office/drawing/2014/main" id="{108B1412-AE03-41D8-80F8-BF154EDFD7EC}"/>
              </a:ext>
            </a:extLst>
          </p:cNvPr>
          <p:cNvSpPr>
            <a:spLocks noGrp="1"/>
          </p:cNvSpPr>
          <p:nvPr>
            <p:ph sz="quarter" idx="4"/>
          </p:nvPr>
        </p:nvSpPr>
        <p:spPr>
          <a:xfrm>
            <a:off x="6172200" y="2505075"/>
            <a:ext cx="5183188" cy="368458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7" name="Zástupný symbol pro datum 6">
            <a:extLst>
              <a:ext uri="{FF2B5EF4-FFF2-40B4-BE49-F238E27FC236}">
                <a16:creationId xmlns:a16="http://schemas.microsoft.com/office/drawing/2014/main" id="{3729FB55-ECE4-46A5-9290-A24D1C6E6B15}"/>
              </a:ext>
            </a:extLst>
          </p:cNvPr>
          <p:cNvSpPr>
            <a:spLocks noGrp="1"/>
          </p:cNvSpPr>
          <p:nvPr>
            <p:ph type="dt" sz="half" idx="10"/>
          </p:nvPr>
        </p:nvSpPr>
        <p:spPr/>
        <p:txBody>
          <a:bodyPr/>
          <a:lstStyle/>
          <a:p>
            <a:fld id="{0107E99F-F4BF-48EE-89F5-C51CCBFF326D}" type="datetimeFigureOut">
              <a:rPr lang="cs-CZ" smtClean="0"/>
              <a:t>08.03.2021</a:t>
            </a:fld>
            <a:endParaRPr lang="cs-CZ"/>
          </a:p>
        </p:txBody>
      </p:sp>
      <p:sp>
        <p:nvSpPr>
          <p:cNvPr id="8" name="Zástupný symbol pro zápatí 7">
            <a:extLst>
              <a:ext uri="{FF2B5EF4-FFF2-40B4-BE49-F238E27FC236}">
                <a16:creationId xmlns:a16="http://schemas.microsoft.com/office/drawing/2014/main" id="{B80EA88D-3773-4CEC-942E-4BE2B010EB3E}"/>
              </a:ext>
            </a:extLst>
          </p:cNvPr>
          <p:cNvSpPr>
            <a:spLocks noGrp="1"/>
          </p:cNvSpPr>
          <p:nvPr>
            <p:ph type="ftr" sz="quarter" idx="11"/>
          </p:nvPr>
        </p:nvSpPr>
        <p:spPr/>
        <p:txBody>
          <a:bodyPr/>
          <a:lstStyle/>
          <a:p>
            <a:endParaRPr lang="cs-CZ"/>
          </a:p>
        </p:txBody>
      </p:sp>
      <p:sp>
        <p:nvSpPr>
          <p:cNvPr id="9" name="Zástupný symbol pro číslo snímku 8">
            <a:extLst>
              <a:ext uri="{FF2B5EF4-FFF2-40B4-BE49-F238E27FC236}">
                <a16:creationId xmlns:a16="http://schemas.microsoft.com/office/drawing/2014/main" id="{0DA3D702-B9A7-41E7-B279-1125BC24F493}"/>
              </a:ext>
            </a:extLst>
          </p:cNvPr>
          <p:cNvSpPr>
            <a:spLocks noGrp="1"/>
          </p:cNvSpPr>
          <p:nvPr>
            <p:ph type="sldNum" sz="quarter" idx="12"/>
          </p:nvPr>
        </p:nvSpPr>
        <p:spPr/>
        <p:txBody>
          <a:bodyPr/>
          <a:lstStyle/>
          <a:p>
            <a:fld id="{2FB96136-CFB9-4532-BC47-CE0528BCEED5}" type="slidenum">
              <a:rPr lang="cs-CZ" smtClean="0"/>
              <a:t>‹#›</a:t>
            </a:fld>
            <a:endParaRPr lang="cs-CZ"/>
          </a:p>
        </p:txBody>
      </p:sp>
    </p:spTree>
    <p:extLst>
      <p:ext uri="{BB962C8B-B14F-4D97-AF65-F5344CB8AC3E}">
        <p14:creationId xmlns:p14="http://schemas.microsoft.com/office/powerpoint/2010/main" val="30426371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4A925FF-7D7F-4EBB-BBD9-33904B4A5501}"/>
              </a:ext>
            </a:extLst>
          </p:cNvPr>
          <p:cNvSpPr>
            <a:spLocks noGrp="1"/>
          </p:cNvSpPr>
          <p:nvPr>
            <p:ph type="title"/>
          </p:nvPr>
        </p:nvSpPr>
        <p:spPr/>
        <p:txBody>
          <a:bodyPr/>
          <a:lstStyle/>
          <a:p>
            <a:r>
              <a:rPr lang="cs-CZ"/>
              <a:t>Kliknutím lze upravit styl.</a:t>
            </a:r>
          </a:p>
        </p:txBody>
      </p:sp>
      <p:sp>
        <p:nvSpPr>
          <p:cNvPr id="3" name="Zástupný symbol pro datum 2">
            <a:extLst>
              <a:ext uri="{FF2B5EF4-FFF2-40B4-BE49-F238E27FC236}">
                <a16:creationId xmlns:a16="http://schemas.microsoft.com/office/drawing/2014/main" id="{FF4F73C0-8409-403C-95C5-848316CAE00D}"/>
              </a:ext>
            </a:extLst>
          </p:cNvPr>
          <p:cNvSpPr>
            <a:spLocks noGrp="1"/>
          </p:cNvSpPr>
          <p:nvPr>
            <p:ph type="dt" sz="half" idx="10"/>
          </p:nvPr>
        </p:nvSpPr>
        <p:spPr/>
        <p:txBody>
          <a:bodyPr/>
          <a:lstStyle/>
          <a:p>
            <a:fld id="{0107E99F-F4BF-48EE-89F5-C51CCBFF326D}" type="datetimeFigureOut">
              <a:rPr lang="cs-CZ" smtClean="0"/>
              <a:t>08.03.2021</a:t>
            </a:fld>
            <a:endParaRPr lang="cs-CZ"/>
          </a:p>
        </p:txBody>
      </p:sp>
      <p:sp>
        <p:nvSpPr>
          <p:cNvPr id="4" name="Zástupný symbol pro zápatí 3">
            <a:extLst>
              <a:ext uri="{FF2B5EF4-FFF2-40B4-BE49-F238E27FC236}">
                <a16:creationId xmlns:a16="http://schemas.microsoft.com/office/drawing/2014/main" id="{24294C9C-331C-456F-B696-F21AE05FACB9}"/>
              </a:ext>
            </a:extLst>
          </p:cNvPr>
          <p:cNvSpPr>
            <a:spLocks noGrp="1"/>
          </p:cNvSpPr>
          <p:nvPr>
            <p:ph type="ftr" sz="quarter" idx="11"/>
          </p:nvPr>
        </p:nvSpPr>
        <p:spPr/>
        <p:txBody>
          <a:bodyPr/>
          <a:lstStyle/>
          <a:p>
            <a:endParaRPr lang="cs-CZ"/>
          </a:p>
        </p:txBody>
      </p:sp>
      <p:sp>
        <p:nvSpPr>
          <p:cNvPr id="5" name="Zástupný symbol pro číslo snímku 4">
            <a:extLst>
              <a:ext uri="{FF2B5EF4-FFF2-40B4-BE49-F238E27FC236}">
                <a16:creationId xmlns:a16="http://schemas.microsoft.com/office/drawing/2014/main" id="{1D84A242-3E5F-452D-9A73-C3188BC67CF2}"/>
              </a:ext>
            </a:extLst>
          </p:cNvPr>
          <p:cNvSpPr>
            <a:spLocks noGrp="1"/>
          </p:cNvSpPr>
          <p:nvPr>
            <p:ph type="sldNum" sz="quarter" idx="12"/>
          </p:nvPr>
        </p:nvSpPr>
        <p:spPr/>
        <p:txBody>
          <a:bodyPr/>
          <a:lstStyle/>
          <a:p>
            <a:fld id="{2FB96136-CFB9-4532-BC47-CE0528BCEED5}" type="slidenum">
              <a:rPr lang="cs-CZ" smtClean="0"/>
              <a:t>‹#›</a:t>
            </a:fld>
            <a:endParaRPr lang="cs-CZ"/>
          </a:p>
        </p:txBody>
      </p:sp>
    </p:spTree>
    <p:extLst>
      <p:ext uri="{BB962C8B-B14F-4D97-AF65-F5344CB8AC3E}">
        <p14:creationId xmlns:p14="http://schemas.microsoft.com/office/powerpoint/2010/main" val="27220757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2E0D08E7-A1BB-4B6E-A88C-0BD2017D1086}"/>
              </a:ext>
            </a:extLst>
          </p:cNvPr>
          <p:cNvSpPr>
            <a:spLocks noGrp="1"/>
          </p:cNvSpPr>
          <p:nvPr>
            <p:ph type="dt" sz="half" idx="10"/>
          </p:nvPr>
        </p:nvSpPr>
        <p:spPr/>
        <p:txBody>
          <a:bodyPr/>
          <a:lstStyle/>
          <a:p>
            <a:fld id="{0107E99F-F4BF-48EE-89F5-C51CCBFF326D}" type="datetimeFigureOut">
              <a:rPr lang="cs-CZ" smtClean="0"/>
              <a:t>08.03.2021</a:t>
            </a:fld>
            <a:endParaRPr lang="cs-CZ"/>
          </a:p>
        </p:txBody>
      </p:sp>
      <p:sp>
        <p:nvSpPr>
          <p:cNvPr id="3" name="Zástupný symbol pro zápatí 2">
            <a:extLst>
              <a:ext uri="{FF2B5EF4-FFF2-40B4-BE49-F238E27FC236}">
                <a16:creationId xmlns:a16="http://schemas.microsoft.com/office/drawing/2014/main" id="{004A7176-3746-48BD-AA38-AC098E5549C5}"/>
              </a:ext>
            </a:extLst>
          </p:cNvPr>
          <p:cNvSpPr>
            <a:spLocks noGrp="1"/>
          </p:cNvSpPr>
          <p:nvPr>
            <p:ph type="ftr" sz="quarter" idx="11"/>
          </p:nvPr>
        </p:nvSpPr>
        <p:spPr/>
        <p:txBody>
          <a:bodyPr/>
          <a:lstStyle/>
          <a:p>
            <a:endParaRPr lang="cs-CZ"/>
          </a:p>
        </p:txBody>
      </p:sp>
      <p:sp>
        <p:nvSpPr>
          <p:cNvPr id="4" name="Zástupný symbol pro číslo snímku 3">
            <a:extLst>
              <a:ext uri="{FF2B5EF4-FFF2-40B4-BE49-F238E27FC236}">
                <a16:creationId xmlns:a16="http://schemas.microsoft.com/office/drawing/2014/main" id="{93DFE35A-3987-44A6-BEBB-BC596BDB8579}"/>
              </a:ext>
            </a:extLst>
          </p:cNvPr>
          <p:cNvSpPr>
            <a:spLocks noGrp="1"/>
          </p:cNvSpPr>
          <p:nvPr>
            <p:ph type="sldNum" sz="quarter" idx="12"/>
          </p:nvPr>
        </p:nvSpPr>
        <p:spPr/>
        <p:txBody>
          <a:bodyPr/>
          <a:lstStyle/>
          <a:p>
            <a:fld id="{2FB96136-CFB9-4532-BC47-CE0528BCEED5}" type="slidenum">
              <a:rPr lang="cs-CZ" smtClean="0"/>
              <a:t>‹#›</a:t>
            </a:fld>
            <a:endParaRPr lang="cs-CZ"/>
          </a:p>
        </p:txBody>
      </p:sp>
    </p:spTree>
    <p:extLst>
      <p:ext uri="{BB962C8B-B14F-4D97-AF65-F5344CB8AC3E}">
        <p14:creationId xmlns:p14="http://schemas.microsoft.com/office/powerpoint/2010/main" val="27252948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DDD7FD3-939D-462E-BBA8-CD7EF939C8F3}"/>
              </a:ext>
            </a:extLst>
          </p:cNvPr>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obsah 2">
            <a:extLst>
              <a:ext uri="{FF2B5EF4-FFF2-40B4-BE49-F238E27FC236}">
                <a16:creationId xmlns:a16="http://schemas.microsoft.com/office/drawing/2014/main" id="{E5534A23-34AB-4162-BB26-CE53D92171C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text 3">
            <a:extLst>
              <a:ext uri="{FF2B5EF4-FFF2-40B4-BE49-F238E27FC236}">
                <a16:creationId xmlns:a16="http://schemas.microsoft.com/office/drawing/2014/main" id="{0DCDEDEC-A5C3-43E4-BA12-C2764AF979A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Zástupný symbol pro datum 4">
            <a:extLst>
              <a:ext uri="{FF2B5EF4-FFF2-40B4-BE49-F238E27FC236}">
                <a16:creationId xmlns:a16="http://schemas.microsoft.com/office/drawing/2014/main" id="{78522064-897E-4D2F-AA50-391B3B635D54}"/>
              </a:ext>
            </a:extLst>
          </p:cNvPr>
          <p:cNvSpPr>
            <a:spLocks noGrp="1"/>
          </p:cNvSpPr>
          <p:nvPr>
            <p:ph type="dt" sz="half" idx="10"/>
          </p:nvPr>
        </p:nvSpPr>
        <p:spPr/>
        <p:txBody>
          <a:bodyPr/>
          <a:lstStyle/>
          <a:p>
            <a:fld id="{0107E99F-F4BF-48EE-89F5-C51CCBFF326D}" type="datetimeFigureOut">
              <a:rPr lang="cs-CZ" smtClean="0"/>
              <a:t>08.03.2021</a:t>
            </a:fld>
            <a:endParaRPr lang="cs-CZ"/>
          </a:p>
        </p:txBody>
      </p:sp>
      <p:sp>
        <p:nvSpPr>
          <p:cNvPr id="6" name="Zástupný symbol pro zápatí 5">
            <a:extLst>
              <a:ext uri="{FF2B5EF4-FFF2-40B4-BE49-F238E27FC236}">
                <a16:creationId xmlns:a16="http://schemas.microsoft.com/office/drawing/2014/main" id="{252515A4-E147-4C28-948F-D1A9FBF2B2DC}"/>
              </a:ext>
            </a:extLst>
          </p:cNvPr>
          <p:cNvSpPr>
            <a:spLocks noGrp="1"/>
          </p:cNvSpPr>
          <p:nvPr>
            <p:ph type="ftr" sz="quarter" idx="11"/>
          </p:nvPr>
        </p:nvSpPr>
        <p:spPr/>
        <p:txBody>
          <a:bodyPr/>
          <a:lstStyle/>
          <a:p>
            <a:endParaRPr lang="cs-CZ"/>
          </a:p>
        </p:txBody>
      </p:sp>
      <p:sp>
        <p:nvSpPr>
          <p:cNvPr id="7" name="Zástupný symbol pro číslo snímku 6">
            <a:extLst>
              <a:ext uri="{FF2B5EF4-FFF2-40B4-BE49-F238E27FC236}">
                <a16:creationId xmlns:a16="http://schemas.microsoft.com/office/drawing/2014/main" id="{D055677C-C501-413A-B979-09D38D8F4C6C}"/>
              </a:ext>
            </a:extLst>
          </p:cNvPr>
          <p:cNvSpPr>
            <a:spLocks noGrp="1"/>
          </p:cNvSpPr>
          <p:nvPr>
            <p:ph type="sldNum" sz="quarter" idx="12"/>
          </p:nvPr>
        </p:nvSpPr>
        <p:spPr/>
        <p:txBody>
          <a:bodyPr/>
          <a:lstStyle/>
          <a:p>
            <a:fld id="{2FB96136-CFB9-4532-BC47-CE0528BCEED5}" type="slidenum">
              <a:rPr lang="cs-CZ" smtClean="0"/>
              <a:t>‹#›</a:t>
            </a:fld>
            <a:endParaRPr lang="cs-CZ"/>
          </a:p>
        </p:txBody>
      </p:sp>
    </p:spTree>
    <p:extLst>
      <p:ext uri="{BB962C8B-B14F-4D97-AF65-F5344CB8AC3E}">
        <p14:creationId xmlns:p14="http://schemas.microsoft.com/office/powerpoint/2010/main" val="35888431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DF57D15-999D-4F9C-ADE3-30582264FED6}"/>
              </a:ext>
            </a:extLst>
          </p:cNvPr>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symbol obrázku 2">
            <a:extLst>
              <a:ext uri="{FF2B5EF4-FFF2-40B4-BE49-F238E27FC236}">
                <a16:creationId xmlns:a16="http://schemas.microsoft.com/office/drawing/2014/main" id="{87BF6CF5-10A5-4062-A851-39B4AFE24C0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text 3">
            <a:extLst>
              <a:ext uri="{FF2B5EF4-FFF2-40B4-BE49-F238E27FC236}">
                <a16:creationId xmlns:a16="http://schemas.microsoft.com/office/drawing/2014/main" id="{3E46A5F6-433D-4BD9-9ED6-04B0830C893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Zástupný symbol pro datum 4">
            <a:extLst>
              <a:ext uri="{FF2B5EF4-FFF2-40B4-BE49-F238E27FC236}">
                <a16:creationId xmlns:a16="http://schemas.microsoft.com/office/drawing/2014/main" id="{0D6B3AE7-E5CC-4156-96E9-D9957DECB4D4}"/>
              </a:ext>
            </a:extLst>
          </p:cNvPr>
          <p:cNvSpPr>
            <a:spLocks noGrp="1"/>
          </p:cNvSpPr>
          <p:nvPr>
            <p:ph type="dt" sz="half" idx="10"/>
          </p:nvPr>
        </p:nvSpPr>
        <p:spPr/>
        <p:txBody>
          <a:bodyPr/>
          <a:lstStyle/>
          <a:p>
            <a:fld id="{0107E99F-F4BF-48EE-89F5-C51CCBFF326D}" type="datetimeFigureOut">
              <a:rPr lang="cs-CZ" smtClean="0"/>
              <a:t>08.03.2021</a:t>
            </a:fld>
            <a:endParaRPr lang="cs-CZ"/>
          </a:p>
        </p:txBody>
      </p:sp>
      <p:sp>
        <p:nvSpPr>
          <p:cNvPr id="6" name="Zástupný symbol pro zápatí 5">
            <a:extLst>
              <a:ext uri="{FF2B5EF4-FFF2-40B4-BE49-F238E27FC236}">
                <a16:creationId xmlns:a16="http://schemas.microsoft.com/office/drawing/2014/main" id="{CEE19275-4FBE-4D00-B32D-2DEA0452F536}"/>
              </a:ext>
            </a:extLst>
          </p:cNvPr>
          <p:cNvSpPr>
            <a:spLocks noGrp="1"/>
          </p:cNvSpPr>
          <p:nvPr>
            <p:ph type="ftr" sz="quarter" idx="11"/>
          </p:nvPr>
        </p:nvSpPr>
        <p:spPr/>
        <p:txBody>
          <a:bodyPr/>
          <a:lstStyle/>
          <a:p>
            <a:endParaRPr lang="cs-CZ"/>
          </a:p>
        </p:txBody>
      </p:sp>
      <p:sp>
        <p:nvSpPr>
          <p:cNvPr id="7" name="Zástupný symbol pro číslo snímku 6">
            <a:extLst>
              <a:ext uri="{FF2B5EF4-FFF2-40B4-BE49-F238E27FC236}">
                <a16:creationId xmlns:a16="http://schemas.microsoft.com/office/drawing/2014/main" id="{8F24BDA9-FA8B-4E4E-AF3E-92C0AB04FBAB}"/>
              </a:ext>
            </a:extLst>
          </p:cNvPr>
          <p:cNvSpPr>
            <a:spLocks noGrp="1"/>
          </p:cNvSpPr>
          <p:nvPr>
            <p:ph type="sldNum" sz="quarter" idx="12"/>
          </p:nvPr>
        </p:nvSpPr>
        <p:spPr/>
        <p:txBody>
          <a:bodyPr/>
          <a:lstStyle/>
          <a:p>
            <a:fld id="{2FB96136-CFB9-4532-BC47-CE0528BCEED5}" type="slidenum">
              <a:rPr lang="cs-CZ" smtClean="0"/>
              <a:t>‹#›</a:t>
            </a:fld>
            <a:endParaRPr lang="cs-CZ"/>
          </a:p>
        </p:txBody>
      </p:sp>
    </p:spTree>
    <p:extLst>
      <p:ext uri="{BB962C8B-B14F-4D97-AF65-F5344CB8AC3E}">
        <p14:creationId xmlns:p14="http://schemas.microsoft.com/office/powerpoint/2010/main" val="3279329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id="{0E843C45-0EE1-4FD3-A75D-A8E25BE8E11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s-CZ"/>
              <a:t>Kliknutím lze upravit styl.</a:t>
            </a:r>
          </a:p>
        </p:txBody>
      </p:sp>
      <p:sp>
        <p:nvSpPr>
          <p:cNvPr id="3" name="Zástupný text 2">
            <a:extLst>
              <a:ext uri="{FF2B5EF4-FFF2-40B4-BE49-F238E27FC236}">
                <a16:creationId xmlns:a16="http://schemas.microsoft.com/office/drawing/2014/main" id="{36A6579B-2961-43C9-BBCF-8CC1659DE89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151BD048-3B79-42A2-A9A9-8E00481E1D3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07E99F-F4BF-48EE-89F5-C51CCBFF326D}" type="datetimeFigureOut">
              <a:rPr lang="cs-CZ" smtClean="0"/>
              <a:t>08.03.2021</a:t>
            </a:fld>
            <a:endParaRPr lang="cs-CZ"/>
          </a:p>
        </p:txBody>
      </p:sp>
      <p:sp>
        <p:nvSpPr>
          <p:cNvPr id="5" name="Zástupný symbol pro zápatí 4">
            <a:extLst>
              <a:ext uri="{FF2B5EF4-FFF2-40B4-BE49-F238E27FC236}">
                <a16:creationId xmlns:a16="http://schemas.microsoft.com/office/drawing/2014/main" id="{1E7738BF-BA9B-4477-85C6-EDC7CB8542F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a:extLst>
              <a:ext uri="{FF2B5EF4-FFF2-40B4-BE49-F238E27FC236}">
                <a16:creationId xmlns:a16="http://schemas.microsoft.com/office/drawing/2014/main" id="{E164B4CB-62E4-42B7-8933-25338686BD9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B96136-CFB9-4532-BC47-CE0528BCEED5}" type="slidenum">
              <a:rPr lang="cs-CZ" smtClean="0"/>
              <a:t>‹#›</a:t>
            </a:fld>
            <a:endParaRPr lang="cs-CZ"/>
          </a:p>
        </p:txBody>
      </p:sp>
    </p:spTree>
    <p:extLst>
      <p:ext uri="{BB962C8B-B14F-4D97-AF65-F5344CB8AC3E}">
        <p14:creationId xmlns:p14="http://schemas.microsoft.com/office/powerpoint/2010/main" val="40761451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hyperlink" Target="https://learningapps.org/watch?v=pe9bp2y7321"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gif"/><Relationship Id="rId1" Type="http://schemas.openxmlformats.org/officeDocument/2006/relationships/slideLayout" Target="../slideLayouts/slideLayout7.xml"/><Relationship Id="rId6" Type="http://schemas.openxmlformats.org/officeDocument/2006/relationships/image" Target="../media/image6.svg"/><Relationship Id="rId5" Type="http://schemas.openxmlformats.org/officeDocument/2006/relationships/image" Target="../media/image5.png"/><Relationship Id="rId10" Type="http://schemas.openxmlformats.org/officeDocument/2006/relationships/image" Target="../media/image10.svg"/><Relationship Id="rId4" Type="http://schemas.openxmlformats.org/officeDocument/2006/relationships/image" Target="../media/image4.svg"/><Relationship Id="rId9"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hyperlink" Target="https://learningapps.org/watch?v=p59n5xxoj21"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ravoúhlý trojúhelník 3">
            <a:extLst>
              <a:ext uri="{FF2B5EF4-FFF2-40B4-BE49-F238E27FC236}">
                <a16:creationId xmlns:a16="http://schemas.microsoft.com/office/drawing/2014/main" id="{C3C7D839-0465-40C2-B167-BF74F972F583}"/>
              </a:ext>
            </a:extLst>
          </p:cNvPr>
          <p:cNvSpPr/>
          <p:nvPr/>
        </p:nvSpPr>
        <p:spPr>
          <a:xfrm rot="16200000">
            <a:off x="8572813" y="3383280"/>
            <a:ext cx="3200400" cy="3291838"/>
          </a:xfrm>
          <a:prstGeom prst="rtTriangle">
            <a:avLst/>
          </a:prstGeom>
          <a:solidFill>
            <a:schemeClr val="accent1">
              <a:lumMod val="60000"/>
              <a:lumOff val="40000"/>
            </a:schemeClr>
          </a:solidFill>
        </p:spPr>
        <p:style>
          <a:lnRef idx="3">
            <a:schemeClr val="lt1"/>
          </a:lnRef>
          <a:fillRef idx="1">
            <a:schemeClr val="accent1"/>
          </a:fillRef>
          <a:effectRef idx="1">
            <a:schemeClr val="accent1"/>
          </a:effectRef>
          <a:fontRef idx="minor">
            <a:schemeClr val="lt1"/>
          </a:fontRef>
        </p:style>
        <p:txBody>
          <a:bodyPr rtlCol="0" anchor="ctr"/>
          <a:lstStyle/>
          <a:p>
            <a:pPr algn="ctr"/>
            <a:endParaRPr lang="cs-CZ"/>
          </a:p>
        </p:txBody>
      </p:sp>
      <p:sp>
        <p:nvSpPr>
          <p:cNvPr id="5" name="Obdélník 4">
            <a:extLst>
              <a:ext uri="{FF2B5EF4-FFF2-40B4-BE49-F238E27FC236}">
                <a16:creationId xmlns:a16="http://schemas.microsoft.com/office/drawing/2014/main" id="{EDBCDAD1-19BA-472D-9109-B7928B41FA02}"/>
              </a:ext>
            </a:extLst>
          </p:cNvPr>
          <p:cNvSpPr/>
          <p:nvPr/>
        </p:nvSpPr>
        <p:spPr>
          <a:xfrm>
            <a:off x="6587067" y="459804"/>
            <a:ext cx="4959759" cy="5938391"/>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cs-CZ"/>
          </a:p>
        </p:txBody>
      </p:sp>
      <p:sp>
        <p:nvSpPr>
          <p:cNvPr id="6" name="Nadpis 1">
            <a:extLst>
              <a:ext uri="{FF2B5EF4-FFF2-40B4-BE49-F238E27FC236}">
                <a16:creationId xmlns:a16="http://schemas.microsoft.com/office/drawing/2014/main" id="{77213041-28B7-4438-84DA-F154D3EB78FE}"/>
              </a:ext>
            </a:extLst>
          </p:cNvPr>
          <p:cNvSpPr txBox="1">
            <a:spLocks/>
          </p:cNvSpPr>
          <p:nvPr/>
        </p:nvSpPr>
        <p:spPr>
          <a:xfrm>
            <a:off x="6889833" y="1056640"/>
            <a:ext cx="4360324" cy="3494398"/>
          </a:xfrm>
          <a:prstGeom prst="rect">
            <a:avLst/>
          </a:prstGeom>
        </p:spPr>
        <p:txBody>
          <a:bodyPr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7200" dirty="0">
                <a:latin typeface="+mn-lt"/>
              </a:rPr>
              <a:t>INDICKÁ VODA</a:t>
            </a:r>
          </a:p>
        </p:txBody>
      </p:sp>
      <p:sp>
        <p:nvSpPr>
          <p:cNvPr id="7" name="Podnadpis 2">
            <a:extLst>
              <a:ext uri="{FF2B5EF4-FFF2-40B4-BE49-F238E27FC236}">
                <a16:creationId xmlns:a16="http://schemas.microsoft.com/office/drawing/2014/main" id="{13DEC2F8-3F49-4FF1-AE1A-90DEEACE92BD}"/>
              </a:ext>
            </a:extLst>
          </p:cNvPr>
          <p:cNvSpPr txBox="1">
            <a:spLocks/>
          </p:cNvSpPr>
          <p:nvPr/>
        </p:nvSpPr>
        <p:spPr>
          <a:xfrm>
            <a:off x="6889832" y="4582814"/>
            <a:ext cx="3558035" cy="1312657"/>
          </a:xfrm>
          <a:prstGeom prst="rect">
            <a:avLst/>
          </a:prstGeom>
        </p:spPr>
        <p:txBody>
          <a:bodyPr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cs-CZ" sz="2000" dirty="0">
                <a:latin typeface="+mj-lt"/>
              </a:rPr>
              <a:t>Globální rozvojové vzdělávání v hodinách českého jazyka a literatury</a:t>
            </a:r>
          </a:p>
        </p:txBody>
      </p:sp>
      <p:pic>
        <p:nvPicPr>
          <p:cNvPr id="10" name="Obrázek 9" descr="Obsah obrázku text, vektorová grafika&#10;&#10;Popis byl vytvořen automaticky">
            <a:extLst>
              <a:ext uri="{FF2B5EF4-FFF2-40B4-BE49-F238E27FC236}">
                <a16:creationId xmlns:a16="http://schemas.microsoft.com/office/drawing/2014/main" id="{E6E2089C-9BF0-408A-82FE-7FF7BD7B175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8715" y="459804"/>
            <a:ext cx="6046246" cy="5938391"/>
          </a:xfrm>
          <a:prstGeom prst="rect">
            <a:avLst/>
          </a:prstGeom>
        </p:spPr>
      </p:pic>
    </p:spTree>
    <p:extLst>
      <p:ext uri="{BB962C8B-B14F-4D97-AF65-F5344CB8AC3E}">
        <p14:creationId xmlns:p14="http://schemas.microsoft.com/office/powerpoint/2010/main" val="34323560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odnadpis 2">
            <a:extLst>
              <a:ext uri="{FF2B5EF4-FFF2-40B4-BE49-F238E27FC236}">
                <a16:creationId xmlns:a16="http://schemas.microsoft.com/office/drawing/2014/main" id="{13DEC2F8-3F49-4FF1-AE1A-90DEEACE92BD}"/>
              </a:ext>
            </a:extLst>
          </p:cNvPr>
          <p:cNvSpPr txBox="1">
            <a:spLocks/>
          </p:cNvSpPr>
          <p:nvPr/>
        </p:nvSpPr>
        <p:spPr>
          <a:xfrm>
            <a:off x="6889832" y="4582814"/>
            <a:ext cx="3558035" cy="1312657"/>
          </a:xfrm>
          <a:prstGeom prst="rect">
            <a:avLst/>
          </a:prstGeom>
        </p:spPr>
        <p:txBody>
          <a:bodyPr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cs-CZ" sz="2000" dirty="0">
                <a:latin typeface="+mj-lt"/>
                <a:hlinkClick r:id="rId2"/>
              </a:rPr>
              <a:t>https://learningapps.org/watch?v=pe9bp2y7321</a:t>
            </a:r>
            <a:endParaRPr lang="cs-CZ" sz="2000" dirty="0">
              <a:latin typeface="+mj-lt"/>
            </a:endParaRPr>
          </a:p>
          <a:p>
            <a:pPr marL="0" indent="0">
              <a:buNone/>
            </a:pPr>
            <a:endParaRPr lang="cs-CZ" sz="2000" dirty="0">
              <a:latin typeface="+mj-lt"/>
            </a:endParaRPr>
          </a:p>
        </p:txBody>
      </p:sp>
      <p:pic>
        <p:nvPicPr>
          <p:cNvPr id="9" name="Obrázek 8" descr="Obsah obrázku text, řetěz&#10;&#10;Popis byl vytvořen automaticky">
            <a:extLst>
              <a:ext uri="{FF2B5EF4-FFF2-40B4-BE49-F238E27FC236}">
                <a16:creationId xmlns:a16="http://schemas.microsoft.com/office/drawing/2014/main" id="{C6116FBE-0F88-496D-832A-978DEF99FD40}"/>
              </a:ext>
            </a:extLst>
          </p:cNvPr>
          <p:cNvPicPr>
            <a:picLocks noChangeAspect="1"/>
          </p:cNvPicPr>
          <p:nvPr/>
        </p:nvPicPr>
        <p:blipFill rotWithShape="1">
          <a:blip r:embed="rId3">
            <a:duotone>
              <a:prstClr val="black"/>
              <a:prstClr val="white"/>
            </a:duotone>
            <a:extLst>
              <a:ext uri="{28A0092B-C50C-407E-A947-70E740481C1C}">
                <a14:useLocalDpi xmlns:a14="http://schemas.microsoft.com/office/drawing/2010/main" val="0"/>
              </a:ext>
            </a:extLst>
          </a:blip>
          <a:srcRect l="9515" r="25019" b="-5"/>
          <a:stretch/>
        </p:blipFill>
        <p:spPr>
          <a:xfrm>
            <a:off x="335970" y="623275"/>
            <a:ext cx="5607882" cy="5607882"/>
          </a:xfrm>
          <a:custGeom>
            <a:avLst/>
            <a:gdLst/>
            <a:ahLst/>
            <a:cxnLst/>
            <a:rect l="l" t="t" r="r" b="b"/>
            <a:pathLst>
              <a:path w="4639824" h="4639824">
                <a:moveTo>
                  <a:pt x="2319912" y="0"/>
                </a:moveTo>
                <a:cubicBezTo>
                  <a:pt x="3601164" y="0"/>
                  <a:pt x="4639824" y="1038660"/>
                  <a:pt x="4639824" y="2319912"/>
                </a:cubicBezTo>
                <a:cubicBezTo>
                  <a:pt x="4639824" y="3601164"/>
                  <a:pt x="3601164" y="4639824"/>
                  <a:pt x="2319912" y="4639824"/>
                </a:cubicBezTo>
                <a:cubicBezTo>
                  <a:pt x="1038660" y="4639824"/>
                  <a:pt x="0" y="3601164"/>
                  <a:pt x="0" y="2319912"/>
                </a:cubicBezTo>
                <a:cubicBezTo>
                  <a:pt x="0" y="1038660"/>
                  <a:pt x="1038660" y="0"/>
                  <a:pt x="2319912" y="0"/>
                </a:cubicBezTo>
                <a:close/>
              </a:path>
            </a:pathLst>
          </a:custGeom>
        </p:spPr>
      </p:pic>
      <p:sp>
        <p:nvSpPr>
          <p:cNvPr id="10" name="Nadpis 1">
            <a:extLst>
              <a:ext uri="{FF2B5EF4-FFF2-40B4-BE49-F238E27FC236}">
                <a16:creationId xmlns:a16="http://schemas.microsoft.com/office/drawing/2014/main" id="{48E395A2-D41A-422D-9B93-14205DBC951C}"/>
              </a:ext>
            </a:extLst>
          </p:cNvPr>
          <p:cNvSpPr txBox="1">
            <a:spLocks/>
          </p:cNvSpPr>
          <p:nvPr/>
        </p:nvSpPr>
        <p:spPr>
          <a:xfrm>
            <a:off x="6889832" y="819620"/>
            <a:ext cx="4066164" cy="3776869"/>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6600" dirty="0"/>
              <a:t>KDE SE NACHÁZÍ INDIE?</a:t>
            </a:r>
          </a:p>
        </p:txBody>
      </p:sp>
      <p:sp>
        <p:nvSpPr>
          <p:cNvPr id="13" name="Pravoúhlý trojúhelník 12">
            <a:extLst>
              <a:ext uri="{FF2B5EF4-FFF2-40B4-BE49-F238E27FC236}">
                <a16:creationId xmlns:a16="http://schemas.microsoft.com/office/drawing/2014/main" id="{C9D2C943-8B9E-486F-B76B-617BB73BB461}"/>
              </a:ext>
            </a:extLst>
          </p:cNvPr>
          <p:cNvSpPr/>
          <p:nvPr/>
        </p:nvSpPr>
        <p:spPr>
          <a:xfrm rot="16200000">
            <a:off x="8572813" y="3383280"/>
            <a:ext cx="3200400" cy="3291838"/>
          </a:xfrm>
          <a:prstGeom prst="rtTriangle">
            <a:avLst/>
          </a:prstGeom>
          <a:solidFill>
            <a:schemeClr val="accent1">
              <a:lumMod val="60000"/>
              <a:lumOff val="40000"/>
            </a:schemeClr>
          </a:solidFill>
        </p:spPr>
        <p:style>
          <a:lnRef idx="3">
            <a:schemeClr val="lt1"/>
          </a:lnRef>
          <a:fillRef idx="1">
            <a:schemeClr val="accent1"/>
          </a:fillRef>
          <a:effectRef idx="1">
            <a:schemeClr val="accent1"/>
          </a:effectRef>
          <a:fontRef idx="minor">
            <a:schemeClr val="lt1"/>
          </a:fontRef>
        </p:style>
        <p:txBody>
          <a:bodyPr rtlCol="0" anchor="ctr"/>
          <a:lstStyle/>
          <a:p>
            <a:pPr algn="ctr"/>
            <a:endParaRPr lang="cs-CZ"/>
          </a:p>
        </p:txBody>
      </p:sp>
      <p:sp>
        <p:nvSpPr>
          <p:cNvPr id="14" name="Obdélník 13">
            <a:extLst>
              <a:ext uri="{FF2B5EF4-FFF2-40B4-BE49-F238E27FC236}">
                <a16:creationId xmlns:a16="http://schemas.microsoft.com/office/drawing/2014/main" id="{236C09F1-6B5D-4CE4-A98E-25A60910D0A3}"/>
              </a:ext>
            </a:extLst>
          </p:cNvPr>
          <p:cNvSpPr/>
          <p:nvPr/>
        </p:nvSpPr>
        <p:spPr>
          <a:xfrm>
            <a:off x="6381703" y="623274"/>
            <a:ext cx="5165124" cy="5726725"/>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cs-CZ"/>
          </a:p>
        </p:txBody>
      </p:sp>
    </p:spTree>
    <p:extLst>
      <p:ext uri="{BB962C8B-B14F-4D97-AF65-F5344CB8AC3E}">
        <p14:creationId xmlns:p14="http://schemas.microsoft.com/office/powerpoint/2010/main" val="1674197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Obrázek 8" descr="Obsah obrázku text, řetěz&#10;&#10;Popis byl vytvořen automaticky">
            <a:extLst>
              <a:ext uri="{FF2B5EF4-FFF2-40B4-BE49-F238E27FC236}">
                <a16:creationId xmlns:a16="http://schemas.microsoft.com/office/drawing/2014/main" id="{C6116FBE-0F88-496D-832A-978DEF99FD40}"/>
              </a:ext>
            </a:extLst>
          </p:cNvPr>
          <p:cNvPicPr>
            <a:picLocks noChangeAspect="1"/>
          </p:cNvPicPr>
          <p:nvPr/>
        </p:nvPicPr>
        <p:blipFill rotWithShape="1">
          <a:blip r:embed="rId2">
            <a:duotone>
              <a:prstClr val="black"/>
              <a:prstClr val="white"/>
            </a:duotone>
            <a:extLst>
              <a:ext uri="{28A0092B-C50C-407E-A947-70E740481C1C}">
                <a14:useLocalDpi xmlns:a14="http://schemas.microsoft.com/office/drawing/2010/main" val="0"/>
              </a:ext>
            </a:extLst>
          </a:blip>
          <a:srcRect l="9515" r="25019" b="-5"/>
          <a:stretch/>
        </p:blipFill>
        <p:spPr>
          <a:xfrm>
            <a:off x="335970" y="623275"/>
            <a:ext cx="5607882" cy="5607882"/>
          </a:xfrm>
          <a:custGeom>
            <a:avLst/>
            <a:gdLst/>
            <a:ahLst/>
            <a:cxnLst/>
            <a:rect l="l" t="t" r="r" b="b"/>
            <a:pathLst>
              <a:path w="4639824" h="4639824">
                <a:moveTo>
                  <a:pt x="2319912" y="0"/>
                </a:moveTo>
                <a:cubicBezTo>
                  <a:pt x="3601164" y="0"/>
                  <a:pt x="4639824" y="1038660"/>
                  <a:pt x="4639824" y="2319912"/>
                </a:cubicBezTo>
                <a:cubicBezTo>
                  <a:pt x="4639824" y="3601164"/>
                  <a:pt x="3601164" y="4639824"/>
                  <a:pt x="2319912" y="4639824"/>
                </a:cubicBezTo>
                <a:cubicBezTo>
                  <a:pt x="1038660" y="4639824"/>
                  <a:pt x="0" y="3601164"/>
                  <a:pt x="0" y="2319912"/>
                </a:cubicBezTo>
                <a:cubicBezTo>
                  <a:pt x="0" y="1038660"/>
                  <a:pt x="1038660" y="0"/>
                  <a:pt x="2319912" y="0"/>
                </a:cubicBezTo>
                <a:close/>
              </a:path>
            </a:pathLst>
          </a:custGeom>
        </p:spPr>
      </p:pic>
      <p:sp>
        <p:nvSpPr>
          <p:cNvPr id="10" name="Nadpis 1">
            <a:extLst>
              <a:ext uri="{FF2B5EF4-FFF2-40B4-BE49-F238E27FC236}">
                <a16:creationId xmlns:a16="http://schemas.microsoft.com/office/drawing/2014/main" id="{48E395A2-D41A-422D-9B93-14205DBC951C}"/>
              </a:ext>
            </a:extLst>
          </p:cNvPr>
          <p:cNvSpPr txBox="1">
            <a:spLocks/>
          </p:cNvSpPr>
          <p:nvPr/>
        </p:nvSpPr>
        <p:spPr>
          <a:xfrm>
            <a:off x="7650914" y="2843470"/>
            <a:ext cx="2626701" cy="1167491"/>
          </a:xfrm>
          <a:prstGeom prst="rect">
            <a:avLst/>
          </a:prstGeom>
        </p:spPr>
        <p:txBody>
          <a:bodyPr vert="horz" lIns="91440" tIns="45720" rIns="91440" bIns="45720" rtlCol="0" anchor="b">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8000" dirty="0"/>
              <a:t>INDIE</a:t>
            </a:r>
            <a:endParaRPr lang="en-US" sz="6600" dirty="0"/>
          </a:p>
        </p:txBody>
      </p:sp>
      <p:sp>
        <p:nvSpPr>
          <p:cNvPr id="13" name="Pravoúhlý trojúhelník 12">
            <a:extLst>
              <a:ext uri="{FF2B5EF4-FFF2-40B4-BE49-F238E27FC236}">
                <a16:creationId xmlns:a16="http://schemas.microsoft.com/office/drawing/2014/main" id="{C9D2C943-8B9E-486F-B76B-617BB73BB461}"/>
              </a:ext>
            </a:extLst>
          </p:cNvPr>
          <p:cNvSpPr/>
          <p:nvPr/>
        </p:nvSpPr>
        <p:spPr>
          <a:xfrm rot="16200000">
            <a:off x="8572813" y="3383280"/>
            <a:ext cx="3200400" cy="3291838"/>
          </a:xfrm>
          <a:prstGeom prst="rtTriangle">
            <a:avLst/>
          </a:prstGeom>
          <a:solidFill>
            <a:schemeClr val="accent1">
              <a:lumMod val="60000"/>
              <a:lumOff val="40000"/>
            </a:schemeClr>
          </a:solidFill>
        </p:spPr>
        <p:style>
          <a:lnRef idx="3">
            <a:schemeClr val="lt1"/>
          </a:lnRef>
          <a:fillRef idx="1">
            <a:schemeClr val="accent1"/>
          </a:fillRef>
          <a:effectRef idx="1">
            <a:schemeClr val="accent1"/>
          </a:effectRef>
          <a:fontRef idx="minor">
            <a:schemeClr val="lt1"/>
          </a:fontRef>
        </p:style>
        <p:txBody>
          <a:bodyPr rtlCol="0" anchor="ctr"/>
          <a:lstStyle/>
          <a:p>
            <a:pPr algn="ctr"/>
            <a:endParaRPr lang="cs-CZ"/>
          </a:p>
        </p:txBody>
      </p:sp>
      <p:sp>
        <p:nvSpPr>
          <p:cNvPr id="14" name="Obdélník 13">
            <a:extLst>
              <a:ext uri="{FF2B5EF4-FFF2-40B4-BE49-F238E27FC236}">
                <a16:creationId xmlns:a16="http://schemas.microsoft.com/office/drawing/2014/main" id="{236C09F1-6B5D-4CE4-A98E-25A60910D0A3}"/>
              </a:ext>
            </a:extLst>
          </p:cNvPr>
          <p:cNvSpPr/>
          <p:nvPr/>
        </p:nvSpPr>
        <p:spPr>
          <a:xfrm>
            <a:off x="6381703" y="623274"/>
            <a:ext cx="5165124" cy="5726725"/>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cs-CZ"/>
          </a:p>
        </p:txBody>
      </p:sp>
      <p:pic>
        <p:nvPicPr>
          <p:cNvPr id="16" name="Grafický objekt 15" descr="Déšť">
            <a:extLst>
              <a:ext uri="{FF2B5EF4-FFF2-40B4-BE49-F238E27FC236}">
                <a16:creationId xmlns:a16="http://schemas.microsoft.com/office/drawing/2014/main" id="{FA86AFEB-9BE0-4DCA-915E-C99DACC7CEC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510917" y="4050839"/>
            <a:ext cx="700393" cy="700393"/>
          </a:xfrm>
          <a:prstGeom prst="rect">
            <a:avLst/>
          </a:prstGeom>
        </p:spPr>
      </p:pic>
      <p:pic>
        <p:nvPicPr>
          <p:cNvPr id="18" name="Grafický objekt 17" descr="Blesk">
            <a:extLst>
              <a:ext uri="{FF2B5EF4-FFF2-40B4-BE49-F238E27FC236}">
                <a16:creationId xmlns:a16="http://schemas.microsoft.com/office/drawing/2014/main" id="{54F01F64-36A3-4B57-80FC-65D3D9C0190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510918" y="4751232"/>
            <a:ext cx="706415" cy="706415"/>
          </a:xfrm>
          <a:prstGeom prst="rect">
            <a:avLst/>
          </a:prstGeom>
        </p:spPr>
      </p:pic>
      <p:pic>
        <p:nvPicPr>
          <p:cNvPr id="20" name="Grafický objekt 19" descr="Sníh">
            <a:extLst>
              <a:ext uri="{FF2B5EF4-FFF2-40B4-BE49-F238E27FC236}">
                <a16:creationId xmlns:a16="http://schemas.microsoft.com/office/drawing/2014/main" id="{D925FF44-F4F8-4D9D-958C-3494342EAB8E}"/>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510918" y="5451625"/>
            <a:ext cx="706416" cy="706416"/>
          </a:xfrm>
          <a:prstGeom prst="rect">
            <a:avLst/>
          </a:prstGeom>
        </p:spPr>
      </p:pic>
      <p:pic>
        <p:nvPicPr>
          <p:cNvPr id="24" name="Grafický objekt 23" descr="Značka">
            <a:extLst>
              <a:ext uri="{FF2B5EF4-FFF2-40B4-BE49-F238E27FC236}">
                <a16:creationId xmlns:a16="http://schemas.microsoft.com/office/drawing/2014/main" id="{7BC46ED0-01D2-4B7C-A08D-9B5344C56B39}"/>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664104" y="3486636"/>
            <a:ext cx="914400" cy="914400"/>
          </a:xfrm>
          <a:prstGeom prst="rect">
            <a:avLst/>
          </a:prstGeom>
        </p:spPr>
      </p:pic>
    </p:spTree>
    <p:extLst>
      <p:ext uri="{BB962C8B-B14F-4D97-AF65-F5344CB8AC3E}">
        <p14:creationId xmlns:p14="http://schemas.microsoft.com/office/powerpoint/2010/main" val="3990614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odnadpis 2">
            <a:extLst>
              <a:ext uri="{FF2B5EF4-FFF2-40B4-BE49-F238E27FC236}">
                <a16:creationId xmlns:a16="http://schemas.microsoft.com/office/drawing/2014/main" id="{13DEC2F8-3F49-4FF1-AE1A-90DEEACE92BD}"/>
              </a:ext>
            </a:extLst>
          </p:cNvPr>
          <p:cNvSpPr txBox="1">
            <a:spLocks/>
          </p:cNvSpPr>
          <p:nvPr/>
        </p:nvSpPr>
        <p:spPr>
          <a:xfrm>
            <a:off x="6762699" y="3926485"/>
            <a:ext cx="3558035" cy="1312657"/>
          </a:xfrm>
          <a:prstGeom prst="rect">
            <a:avLst/>
          </a:prstGeom>
        </p:spPr>
        <p:txBody>
          <a:bodyPr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600"/>
              </a:spcAft>
              <a:buNone/>
            </a:pPr>
            <a:r>
              <a:rPr lang="cs-CZ" sz="2000" dirty="0">
                <a:solidFill>
                  <a:schemeClr val="tx1">
                    <a:lumMod val="85000"/>
                    <a:lumOff val="15000"/>
                  </a:schemeClr>
                </a:solidFill>
                <a:latin typeface="+mj-lt"/>
                <a:hlinkClick r:id="rId2"/>
              </a:rPr>
              <a:t>https://learningapps.org/watch?v=p59n5xxoj21</a:t>
            </a:r>
            <a:endParaRPr lang="cs-CZ" sz="2000" dirty="0">
              <a:solidFill>
                <a:schemeClr val="tx1">
                  <a:lumMod val="85000"/>
                  <a:lumOff val="15000"/>
                </a:schemeClr>
              </a:solidFill>
              <a:latin typeface="+mj-lt"/>
            </a:endParaRPr>
          </a:p>
          <a:p>
            <a:pPr marL="0" indent="0">
              <a:spcAft>
                <a:spcPts val="600"/>
              </a:spcAft>
              <a:buNone/>
            </a:pPr>
            <a:endParaRPr lang="cs-CZ" sz="2000" dirty="0">
              <a:solidFill>
                <a:schemeClr val="tx1">
                  <a:lumMod val="85000"/>
                  <a:lumOff val="15000"/>
                </a:schemeClr>
              </a:solidFill>
              <a:latin typeface="+mj-lt"/>
            </a:endParaRPr>
          </a:p>
        </p:txBody>
      </p:sp>
      <p:sp>
        <p:nvSpPr>
          <p:cNvPr id="8" name="Nadpis 1">
            <a:extLst>
              <a:ext uri="{FF2B5EF4-FFF2-40B4-BE49-F238E27FC236}">
                <a16:creationId xmlns:a16="http://schemas.microsoft.com/office/drawing/2014/main" id="{DC77BDC0-5A94-43E6-AB03-D7114DCE119E}"/>
              </a:ext>
            </a:extLst>
          </p:cNvPr>
          <p:cNvSpPr txBox="1">
            <a:spLocks/>
          </p:cNvSpPr>
          <p:nvPr/>
        </p:nvSpPr>
        <p:spPr>
          <a:xfrm>
            <a:off x="6762699" y="1410680"/>
            <a:ext cx="3558035" cy="2384729"/>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Aft>
                <a:spcPts val="600"/>
              </a:spcAft>
            </a:pPr>
            <a:r>
              <a:rPr lang="en-US" sz="6000" kern="1200" dirty="0">
                <a:solidFill>
                  <a:schemeClr val="tx1">
                    <a:lumMod val="85000"/>
                    <a:lumOff val="15000"/>
                  </a:schemeClr>
                </a:solidFill>
                <a:latin typeface="+mj-lt"/>
                <a:ea typeface="+mj-ea"/>
                <a:cs typeface="+mj-cs"/>
              </a:rPr>
              <a:t>INDICKÁ VODA</a:t>
            </a:r>
          </a:p>
        </p:txBody>
      </p:sp>
      <p:sp>
        <p:nvSpPr>
          <p:cNvPr id="15" name="Pravoúhlý trojúhelník 14">
            <a:extLst>
              <a:ext uri="{FF2B5EF4-FFF2-40B4-BE49-F238E27FC236}">
                <a16:creationId xmlns:a16="http://schemas.microsoft.com/office/drawing/2014/main" id="{C250A1A5-50E2-41B6-9441-405529CAD39A}"/>
              </a:ext>
            </a:extLst>
          </p:cNvPr>
          <p:cNvSpPr/>
          <p:nvPr/>
        </p:nvSpPr>
        <p:spPr>
          <a:xfrm rot="16200000">
            <a:off x="8572813" y="3383280"/>
            <a:ext cx="3200400" cy="3291838"/>
          </a:xfrm>
          <a:prstGeom prst="rtTriangle">
            <a:avLst/>
          </a:prstGeom>
          <a:solidFill>
            <a:schemeClr val="accent1">
              <a:lumMod val="60000"/>
              <a:lumOff val="40000"/>
            </a:schemeClr>
          </a:solidFill>
        </p:spPr>
        <p:style>
          <a:lnRef idx="3">
            <a:schemeClr val="lt1"/>
          </a:lnRef>
          <a:fillRef idx="1">
            <a:schemeClr val="accent1"/>
          </a:fillRef>
          <a:effectRef idx="1">
            <a:schemeClr val="accent1"/>
          </a:effectRef>
          <a:fontRef idx="minor">
            <a:schemeClr val="lt1"/>
          </a:fontRef>
        </p:style>
        <p:txBody>
          <a:bodyPr rtlCol="0" anchor="ctr"/>
          <a:lstStyle/>
          <a:p>
            <a:pPr algn="ctr"/>
            <a:endParaRPr lang="cs-CZ"/>
          </a:p>
        </p:txBody>
      </p:sp>
      <p:sp>
        <p:nvSpPr>
          <p:cNvPr id="16" name="Obdélník 15">
            <a:extLst>
              <a:ext uri="{FF2B5EF4-FFF2-40B4-BE49-F238E27FC236}">
                <a16:creationId xmlns:a16="http://schemas.microsoft.com/office/drawing/2014/main" id="{7D763A32-BF0E-4310-84AA-1A468D114201}"/>
              </a:ext>
            </a:extLst>
          </p:cNvPr>
          <p:cNvSpPr/>
          <p:nvPr/>
        </p:nvSpPr>
        <p:spPr>
          <a:xfrm>
            <a:off x="6381703" y="623274"/>
            <a:ext cx="5165124" cy="5777525"/>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cs-CZ"/>
          </a:p>
        </p:txBody>
      </p:sp>
      <p:pic>
        <p:nvPicPr>
          <p:cNvPr id="17" name="Obrázek 16">
            <a:extLst>
              <a:ext uri="{FF2B5EF4-FFF2-40B4-BE49-F238E27FC236}">
                <a16:creationId xmlns:a16="http://schemas.microsoft.com/office/drawing/2014/main" id="{836FB9E3-0756-4A62-8DF9-6EB8298889CF}"/>
              </a:ext>
            </a:extLst>
          </p:cNvPr>
          <p:cNvPicPr>
            <a:picLocks noChangeAspect="1"/>
          </p:cNvPicPr>
          <p:nvPr/>
        </p:nvPicPr>
        <p:blipFill rotWithShape="1">
          <a:blip r:embed="rId3">
            <a:extLst>
              <a:ext uri="{28A0092B-C50C-407E-A947-70E740481C1C}">
                <a14:useLocalDpi xmlns:a14="http://schemas.microsoft.com/office/drawing/2010/main" val="0"/>
              </a:ext>
            </a:extLst>
          </a:blip>
          <a:srcRect l="48494" t="-1" r="2384" b="-7099"/>
          <a:stretch/>
        </p:blipFill>
        <p:spPr>
          <a:xfrm>
            <a:off x="1802167" y="623275"/>
            <a:ext cx="2754768" cy="6006124"/>
          </a:xfrm>
          <a:prstGeom prst="rect">
            <a:avLst/>
          </a:prstGeom>
        </p:spPr>
      </p:pic>
    </p:spTree>
    <p:extLst>
      <p:ext uri="{BB962C8B-B14F-4D97-AF65-F5344CB8AC3E}">
        <p14:creationId xmlns:p14="http://schemas.microsoft.com/office/powerpoint/2010/main" val="5863373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ravoúhlý trojúhelník 14">
            <a:extLst>
              <a:ext uri="{FF2B5EF4-FFF2-40B4-BE49-F238E27FC236}">
                <a16:creationId xmlns:a16="http://schemas.microsoft.com/office/drawing/2014/main" id="{C250A1A5-50E2-41B6-9441-405529CAD39A}"/>
              </a:ext>
            </a:extLst>
          </p:cNvPr>
          <p:cNvSpPr/>
          <p:nvPr/>
        </p:nvSpPr>
        <p:spPr>
          <a:xfrm rot="16200000">
            <a:off x="8572813" y="3383280"/>
            <a:ext cx="3200400" cy="3291838"/>
          </a:xfrm>
          <a:prstGeom prst="rtTriangle">
            <a:avLst/>
          </a:prstGeom>
          <a:solidFill>
            <a:schemeClr val="accent1">
              <a:lumMod val="60000"/>
              <a:lumOff val="40000"/>
            </a:schemeClr>
          </a:solidFill>
        </p:spPr>
        <p:style>
          <a:lnRef idx="3">
            <a:schemeClr val="lt1"/>
          </a:lnRef>
          <a:fillRef idx="1">
            <a:schemeClr val="accent1"/>
          </a:fillRef>
          <a:effectRef idx="1">
            <a:schemeClr val="accent1"/>
          </a:effectRef>
          <a:fontRef idx="minor">
            <a:schemeClr val="lt1"/>
          </a:fontRef>
        </p:style>
        <p:txBody>
          <a:bodyPr rtlCol="0" anchor="ctr"/>
          <a:lstStyle/>
          <a:p>
            <a:pPr algn="ctr"/>
            <a:endParaRPr lang="cs-CZ"/>
          </a:p>
        </p:txBody>
      </p:sp>
      <p:sp>
        <p:nvSpPr>
          <p:cNvPr id="2" name="TextovéPole 1">
            <a:extLst>
              <a:ext uri="{FF2B5EF4-FFF2-40B4-BE49-F238E27FC236}">
                <a16:creationId xmlns:a16="http://schemas.microsoft.com/office/drawing/2014/main" id="{752DC661-DDC1-4C19-9564-DDCBC22F332C}"/>
              </a:ext>
            </a:extLst>
          </p:cNvPr>
          <p:cNvSpPr txBox="1"/>
          <p:nvPr/>
        </p:nvSpPr>
        <p:spPr>
          <a:xfrm>
            <a:off x="26561" y="816042"/>
            <a:ext cx="10311865" cy="4770537"/>
          </a:xfrm>
          <a:prstGeom prst="rect">
            <a:avLst/>
          </a:prstGeom>
          <a:noFill/>
        </p:spPr>
        <p:txBody>
          <a:bodyPr wrap="square" rtlCol="0">
            <a:spAutoFit/>
          </a:bodyPr>
          <a:lstStyle/>
          <a:p>
            <a:r>
              <a:rPr lang="cs-CZ" sz="1600" dirty="0">
                <a:latin typeface="+mj-lt"/>
              </a:rPr>
              <a:t>Poslední zpráva Spojených národů o dostupnosti vody nešetří pojmy, jako jsou krize, kalamita, katastrofa či zhouba. Je tento tón oprávněný, nechce na sebe UNESCO jen mediálně upozornit? Co se týče vody, mělo by platit rčení, že napitý žíznivému nevěří, protože zkušenost skutečně zhoubného sucha se nedá přenést. Lidé den po dni sledují oblohu a mají přitom pocit, že pomalu umírají nejenom jejich pole, ale i oni sami.</a:t>
            </a:r>
          </a:p>
          <a:p>
            <a:r>
              <a:rPr lang="cs-CZ" sz="1600" dirty="0">
                <a:latin typeface="+mj-lt"/>
              </a:rPr>
              <a:t>___________________________________________________________________</a:t>
            </a:r>
          </a:p>
          <a:p>
            <a:r>
              <a:rPr lang="cs-CZ" sz="1600" dirty="0">
                <a:latin typeface="+mj-lt"/>
              </a:rPr>
              <a:t>Voda je přitom zapotřebí nejen na pití a v zemědělství, ale je obsažená v každé kilowatthodině elektřiny a ve všech výrobcích. Během dalších patnácti let má ve slumech jihovýchodní Asie žít 900 milionů lidí, kteří budou záviset na schopnosti něco vyrobit a prodat. Pak je doopravdy otázkou, zda nedostatek vody zničí průmysl a města, nebo zemědělství a venkov.</a:t>
            </a:r>
          </a:p>
          <a:p>
            <a:r>
              <a:rPr lang="cs-CZ" sz="1600" dirty="0">
                <a:latin typeface="+mj-lt"/>
              </a:rPr>
              <a:t>___________________________________________________________________</a:t>
            </a:r>
          </a:p>
          <a:p>
            <a:r>
              <a:rPr lang="cs-CZ" sz="1600" dirty="0">
                <a:latin typeface="+mj-lt"/>
              </a:rPr>
              <a:t>Jihovýchodní Asie sama využívá skoro polovinu celosvětových zásob podzemní vody a přitom Indie jí spotřebuje dvakrát víc než Čína. Indie je v potravinách víceméně soběstačná díky novým plodinám a intenzivnímu zavlažování, bez kterého by skoro polovina její rozlohy byla neúrodnou polopouští. Nechci na tomto místě opakovat všechna hrozivá čísla o růstu populace a vodním stresu, ale celkově je evidentní, že situace se nedá řešit žádným tradičním způsobem.</a:t>
            </a:r>
          </a:p>
          <a:p>
            <a:r>
              <a:rPr lang="cs-CZ" sz="1600" dirty="0">
                <a:latin typeface="+mj-lt"/>
              </a:rPr>
              <a:t>___________________________________________________________________</a:t>
            </a:r>
          </a:p>
          <a:p>
            <a:r>
              <a:rPr lang="cs-CZ" sz="1600" dirty="0">
                <a:latin typeface="+mj-lt"/>
              </a:rPr>
              <a:t>Pomohlo by odsolování vody, ale při velikosti indických měst se jedná o investice velikosti dostavby Temelína, a navíc takto upravená voda zdraží potraviny. V této chvíli vypadá scénář opravdu katastroficky – Indové prohlubují studně pod 100 metrů hloubky a nekontrolovaně čerpají stále víc vody, která se obnovuje jen velice pomalu. Situace dozrává ke kolapsu, jehož první fází je jako v Sýrii útěk do měst. Ve světle těchto údajů si člověk uvědomuje, jak mnoho se zabýváme různými pseudoproblémy, zatímco skutečně závažná rizika se k nám přibližují ve stále se zužujících kruzích.</a:t>
            </a:r>
          </a:p>
        </p:txBody>
      </p:sp>
    </p:spTree>
    <p:extLst>
      <p:ext uri="{BB962C8B-B14F-4D97-AF65-F5344CB8AC3E}">
        <p14:creationId xmlns:p14="http://schemas.microsoft.com/office/powerpoint/2010/main" val="2557290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fade">
                                      <p:cBhvr>
                                        <p:cTn id="27" dur="5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fade">
                                      <p:cBhvr>
                                        <p:cTn id="32" dur="500"/>
                                        <p:tgtEl>
                                          <p:spTgt spid="2">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Effect transition="in" filter="fade">
                                      <p:cBhvr>
                                        <p:cTn id="37"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ovéPole 9">
            <a:extLst>
              <a:ext uri="{FF2B5EF4-FFF2-40B4-BE49-F238E27FC236}">
                <a16:creationId xmlns:a16="http://schemas.microsoft.com/office/drawing/2014/main" id="{31B47793-3FF9-446A-B0C0-DAB58B7C3F63}"/>
              </a:ext>
            </a:extLst>
          </p:cNvPr>
          <p:cNvSpPr txBox="1"/>
          <p:nvPr/>
        </p:nvSpPr>
        <p:spPr>
          <a:xfrm>
            <a:off x="6600983" y="2272305"/>
            <a:ext cx="4726563" cy="2309821"/>
          </a:xfrm>
          <a:prstGeom prst="rect">
            <a:avLst/>
          </a:prstGeom>
        </p:spPr>
        <p:txBody>
          <a:bodyPr vert="horz" lIns="91440" tIns="45720" rIns="91440" bIns="45720" rtlCol="0">
            <a:normAutofit/>
          </a:bodyPr>
          <a:lstStyle/>
          <a:p>
            <a:pPr>
              <a:lnSpc>
                <a:spcPct val="90000"/>
              </a:lnSpc>
              <a:spcAft>
                <a:spcPts val="600"/>
              </a:spcAft>
            </a:pPr>
            <a:r>
              <a:rPr lang="cs-CZ" sz="4000" dirty="0">
                <a:solidFill>
                  <a:schemeClr val="tx1">
                    <a:lumMod val="85000"/>
                    <a:lumOff val="15000"/>
                  </a:schemeClr>
                </a:solidFill>
                <a:latin typeface="+mj-lt"/>
              </a:rPr>
              <a:t>JAKÁ JSOU ZÁVAŽNÁ RIZIKA TÝKAJÍCÍ SE DOSTUPNOSTI VODY NA SVĚTĚ?</a:t>
            </a:r>
            <a:endParaRPr lang="en-US" sz="4000" dirty="0">
              <a:solidFill>
                <a:schemeClr val="tx1">
                  <a:lumMod val="85000"/>
                  <a:lumOff val="15000"/>
                </a:schemeClr>
              </a:solidFill>
              <a:latin typeface="+mj-lt"/>
            </a:endParaRPr>
          </a:p>
        </p:txBody>
      </p:sp>
      <p:sp>
        <p:nvSpPr>
          <p:cNvPr id="14" name="Pravoúhlý trojúhelník 13">
            <a:extLst>
              <a:ext uri="{FF2B5EF4-FFF2-40B4-BE49-F238E27FC236}">
                <a16:creationId xmlns:a16="http://schemas.microsoft.com/office/drawing/2014/main" id="{34EFF755-2AD4-4947-A4D8-C78880A9F46C}"/>
              </a:ext>
            </a:extLst>
          </p:cNvPr>
          <p:cNvSpPr/>
          <p:nvPr/>
        </p:nvSpPr>
        <p:spPr>
          <a:xfrm rot="16200000">
            <a:off x="8572813" y="3383280"/>
            <a:ext cx="3200400" cy="3291838"/>
          </a:xfrm>
          <a:prstGeom prst="rtTriangle">
            <a:avLst/>
          </a:prstGeom>
          <a:solidFill>
            <a:schemeClr val="accent1">
              <a:lumMod val="60000"/>
              <a:lumOff val="40000"/>
            </a:schemeClr>
          </a:solidFill>
        </p:spPr>
        <p:style>
          <a:lnRef idx="3">
            <a:schemeClr val="lt1"/>
          </a:lnRef>
          <a:fillRef idx="1">
            <a:schemeClr val="accent1"/>
          </a:fillRef>
          <a:effectRef idx="1">
            <a:schemeClr val="accent1"/>
          </a:effectRef>
          <a:fontRef idx="minor">
            <a:schemeClr val="lt1"/>
          </a:fontRef>
        </p:style>
        <p:txBody>
          <a:bodyPr rtlCol="0" anchor="ctr"/>
          <a:lstStyle/>
          <a:p>
            <a:pPr algn="ctr"/>
            <a:endParaRPr lang="cs-CZ"/>
          </a:p>
        </p:txBody>
      </p:sp>
      <p:sp>
        <p:nvSpPr>
          <p:cNvPr id="15" name="Obdélník 14">
            <a:extLst>
              <a:ext uri="{FF2B5EF4-FFF2-40B4-BE49-F238E27FC236}">
                <a16:creationId xmlns:a16="http://schemas.microsoft.com/office/drawing/2014/main" id="{BFD4316F-693C-4E56-8D87-D40697B6EEA5}"/>
              </a:ext>
            </a:extLst>
          </p:cNvPr>
          <p:cNvSpPr/>
          <p:nvPr/>
        </p:nvSpPr>
        <p:spPr>
          <a:xfrm>
            <a:off x="6381703" y="623274"/>
            <a:ext cx="5165124" cy="5795281"/>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cs-CZ"/>
          </a:p>
        </p:txBody>
      </p:sp>
      <p:pic>
        <p:nvPicPr>
          <p:cNvPr id="16" name="Obrázek 15">
            <a:extLst>
              <a:ext uri="{FF2B5EF4-FFF2-40B4-BE49-F238E27FC236}">
                <a16:creationId xmlns:a16="http://schemas.microsoft.com/office/drawing/2014/main" id="{900F696D-1B4B-4E98-B288-D3A6C28CFCA0}"/>
              </a:ext>
            </a:extLst>
          </p:cNvPr>
          <p:cNvPicPr>
            <a:picLocks noChangeAspect="1"/>
          </p:cNvPicPr>
          <p:nvPr/>
        </p:nvPicPr>
        <p:blipFill rotWithShape="1">
          <a:blip r:embed="rId2">
            <a:extLst>
              <a:ext uri="{28A0092B-C50C-407E-A947-70E740481C1C}">
                <a14:useLocalDpi xmlns:a14="http://schemas.microsoft.com/office/drawing/2010/main" val="0"/>
              </a:ext>
            </a:extLst>
          </a:blip>
          <a:srcRect l="48494" t="-1" r="2384" b="-7099"/>
          <a:stretch/>
        </p:blipFill>
        <p:spPr>
          <a:xfrm>
            <a:off x="1802167" y="623275"/>
            <a:ext cx="2754768" cy="6006124"/>
          </a:xfrm>
          <a:prstGeom prst="rect">
            <a:avLst/>
          </a:prstGeom>
        </p:spPr>
      </p:pic>
    </p:spTree>
    <p:extLst>
      <p:ext uri="{BB962C8B-B14F-4D97-AF65-F5344CB8AC3E}">
        <p14:creationId xmlns:p14="http://schemas.microsoft.com/office/powerpoint/2010/main" val="32747912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ovéPole 9">
            <a:extLst>
              <a:ext uri="{FF2B5EF4-FFF2-40B4-BE49-F238E27FC236}">
                <a16:creationId xmlns:a16="http://schemas.microsoft.com/office/drawing/2014/main" id="{31B47793-3FF9-446A-B0C0-DAB58B7C3F63}"/>
              </a:ext>
            </a:extLst>
          </p:cNvPr>
          <p:cNvSpPr txBox="1"/>
          <p:nvPr/>
        </p:nvSpPr>
        <p:spPr>
          <a:xfrm>
            <a:off x="6381704" y="778933"/>
            <a:ext cx="5165123" cy="5317067"/>
          </a:xfrm>
          <a:prstGeom prst="rect">
            <a:avLst/>
          </a:prstGeom>
        </p:spPr>
        <p:txBody>
          <a:bodyPr vert="horz" lIns="91440" tIns="45720" rIns="91440" bIns="45720" rtlCol="0">
            <a:normAutofit/>
          </a:bodyPr>
          <a:lstStyle/>
          <a:p>
            <a:pPr>
              <a:lnSpc>
                <a:spcPct val="90000"/>
              </a:lnSpc>
              <a:spcAft>
                <a:spcPts val="600"/>
              </a:spcAft>
            </a:pPr>
            <a:r>
              <a:rPr lang="cs-CZ" sz="3200" dirty="0">
                <a:latin typeface="+mj-lt"/>
              </a:rPr>
              <a:t>JAK TO VYPADÁ SE SUCHEM A ZÁSOBAMI VODY V ČR?</a:t>
            </a:r>
          </a:p>
          <a:p>
            <a:pPr>
              <a:lnSpc>
                <a:spcPct val="90000"/>
              </a:lnSpc>
              <a:spcAft>
                <a:spcPts val="600"/>
              </a:spcAft>
            </a:pPr>
            <a:endParaRPr lang="cs-CZ" sz="3200" dirty="0">
              <a:latin typeface="+mj-lt"/>
            </a:endParaRPr>
          </a:p>
          <a:p>
            <a:pPr>
              <a:lnSpc>
                <a:spcPct val="90000"/>
              </a:lnSpc>
              <a:spcAft>
                <a:spcPts val="600"/>
              </a:spcAft>
            </a:pPr>
            <a:r>
              <a:rPr lang="cs-CZ" sz="3200" dirty="0">
                <a:latin typeface="+mj-lt"/>
              </a:rPr>
              <a:t>POCIŤUJEME I ZDE NEDOSTATEK VODY?</a:t>
            </a:r>
          </a:p>
          <a:p>
            <a:pPr>
              <a:lnSpc>
                <a:spcPct val="90000"/>
              </a:lnSpc>
              <a:spcAft>
                <a:spcPts val="600"/>
              </a:spcAft>
            </a:pPr>
            <a:endParaRPr lang="cs-CZ" sz="3200" dirty="0">
              <a:latin typeface="+mj-lt"/>
            </a:endParaRPr>
          </a:p>
          <a:p>
            <a:pPr>
              <a:lnSpc>
                <a:spcPct val="90000"/>
              </a:lnSpc>
              <a:spcAft>
                <a:spcPts val="600"/>
              </a:spcAft>
            </a:pPr>
            <a:r>
              <a:rPr lang="cs-CZ" sz="3200" dirty="0">
                <a:latin typeface="+mj-lt"/>
              </a:rPr>
              <a:t>JAKÝ DŮSLEDEK MŮŽE MÍT NEDOSTATEK VODY PRO LIDSTVO I PŘÍRODU?</a:t>
            </a:r>
            <a:endParaRPr lang="en-US" sz="3200" dirty="0">
              <a:solidFill>
                <a:schemeClr val="tx1">
                  <a:lumMod val="85000"/>
                  <a:lumOff val="15000"/>
                </a:schemeClr>
              </a:solidFill>
              <a:latin typeface="+mj-lt"/>
            </a:endParaRPr>
          </a:p>
        </p:txBody>
      </p:sp>
      <p:pic>
        <p:nvPicPr>
          <p:cNvPr id="3" name="Obrázek 2">
            <a:extLst>
              <a:ext uri="{FF2B5EF4-FFF2-40B4-BE49-F238E27FC236}">
                <a16:creationId xmlns:a16="http://schemas.microsoft.com/office/drawing/2014/main" id="{BCC862AA-90C8-4185-865F-3799487DC1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2127" y="623275"/>
            <a:ext cx="5750892" cy="5750892"/>
          </a:xfrm>
          <a:prstGeom prst="rect">
            <a:avLst/>
          </a:prstGeom>
        </p:spPr>
      </p:pic>
      <p:sp>
        <p:nvSpPr>
          <p:cNvPr id="9" name="Pravoúhlý trojúhelník 8">
            <a:extLst>
              <a:ext uri="{FF2B5EF4-FFF2-40B4-BE49-F238E27FC236}">
                <a16:creationId xmlns:a16="http://schemas.microsoft.com/office/drawing/2014/main" id="{A48B9FC7-8156-4B7C-B29F-407A7C6E9E17}"/>
              </a:ext>
            </a:extLst>
          </p:cNvPr>
          <p:cNvSpPr/>
          <p:nvPr/>
        </p:nvSpPr>
        <p:spPr>
          <a:xfrm rot="16200000">
            <a:off x="8572813" y="3383280"/>
            <a:ext cx="3200400" cy="3291838"/>
          </a:xfrm>
          <a:prstGeom prst="rtTriangle">
            <a:avLst/>
          </a:prstGeom>
          <a:solidFill>
            <a:schemeClr val="accent1">
              <a:lumMod val="60000"/>
              <a:lumOff val="40000"/>
            </a:schemeClr>
          </a:solidFill>
        </p:spPr>
        <p:style>
          <a:lnRef idx="3">
            <a:schemeClr val="lt1"/>
          </a:lnRef>
          <a:fillRef idx="1">
            <a:schemeClr val="accent1"/>
          </a:fillRef>
          <a:effectRef idx="1">
            <a:schemeClr val="accent1"/>
          </a:effectRef>
          <a:fontRef idx="minor">
            <a:schemeClr val="lt1"/>
          </a:fontRef>
        </p:style>
        <p:txBody>
          <a:bodyPr rtlCol="0" anchor="ctr"/>
          <a:lstStyle/>
          <a:p>
            <a:pPr algn="ctr"/>
            <a:endParaRPr lang="cs-CZ"/>
          </a:p>
        </p:txBody>
      </p:sp>
      <p:sp>
        <p:nvSpPr>
          <p:cNvPr id="11" name="Obdélník 10">
            <a:extLst>
              <a:ext uri="{FF2B5EF4-FFF2-40B4-BE49-F238E27FC236}">
                <a16:creationId xmlns:a16="http://schemas.microsoft.com/office/drawing/2014/main" id="{2F750395-3C07-456F-BEFB-3049D6ACC309}"/>
              </a:ext>
            </a:extLst>
          </p:cNvPr>
          <p:cNvSpPr/>
          <p:nvPr/>
        </p:nvSpPr>
        <p:spPr>
          <a:xfrm>
            <a:off x="6381703" y="623275"/>
            <a:ext cx="5165124" cy="5750892"/>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cs-CZ"/>
          </a:p>
        </p:txBody>
      </p:sp>
    </p:spTree>
    <p:extLst>
      <p:ext uri="{BB962C8B-B14F-4D97-AF65-F5344CB8AC3E}">
        <p14:creationId xmlns:p14="http://schemas.microsoft.com/office/powerpoint/2010/main" val="736256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xEl>
                                              <p:pRg st="2" end="2"/>
                                            </p:txEl>
                                          </p:spTgt>
                                        </p:tgtEl>
                                        <p:attrNameLst>
                                          <p:attrName>style.visibility</p:attrName>
                                        </p:attrNameLst>
                                      </p:cBhvr>
                                      <p:to>
                                        <p:strVal val="visible"/>
                                      </p:to>
                                    </p:set>
                                    <p:animEffect transition="in" filter="fade">
                                      <p:cBhvr>
                                        <p:cTn id="12" dur="500"/>
                                        <p:tgtEl>
                                          <p:spTgt spid="10">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xEl>
                                              <p:pRg st="4" end="4"/>
                                            </p:txEl>
                                          </p:spTgt>
                                        </p:tgtEl>
                                        <p:attrNameLst>
                                          <p:attrName>style.visibility</p:attrName>
                                        </p:attrNameLst>
                                      </p:cBhvr>
                                      <p:to>
                                        <p:strVal val="visible"/>
                                      </p:to>
                                    </p:set>
                                    <p:animEffect transition="in" filter="fade">
                                      <p:cBhvr>
                                        <p:cTn id="17" dur="500"/>
                                        <p:tgtEl>
                                          <p:spTgt spid="1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theme/theme1.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214</TotalTime>
  <Words>437</Words>
  <Application>Microsoft Office PowerPoint</Application>
  <PresentationFormat>Širokoúhlá obrazovka</PresentationFormat>
  <Paragraphs>20</Paragraphs>
  <Slides>7</Slides>
  <Notes>0</Notes>
  <HiddenSlides>0</HiddenSlides>
  <MMClips>0</MMClips>
  <ScaleCrop>false</ScaleCrop>
  <HeadingPairs>
    <vt:vector size="6" baseType="variant">
      <vt:variant>
        <vt:lpstr>Použitá písma</vt:lpstr>
      </vt:variant>
      <vt:variant>
        <vt:i4>3</vt:i4>
      </vt:variant>
      <vt:variant>
        <vt:lpstr>Motiv</vt:lpstr>
      </vt:variant>
      <vt:variant>
        <vt:i4>1</vt:i4>
      </vt:variant>
      <vt:variant>
        <vt:lpstr>Nadpisy snímků</vt:lpstr>
      </vt:variant>
      <vt:variant>
        <vt:i4>7</vt:i4>
      </vt:variant>
    </vt:vector>
  </HeadingPairs>
  <TitlesOfParts>
    <vt:vector size="11" baseType="lpstr">
      <vt:lpstr>Arial</vt:lpstr>
      <vt:lpstr>Calibri</vt:lpstr>
      <vt:lpstr>Calibri Light</vt:lpstr>
      <vt:lpstr>Motiv Office</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Anežka Bímová</dc:creator>
  <cp:lastModifiedBy>Doma</cp:lastModifiedBy>
  <cp:revision>9</cp:revision>
  <dcterms:created xsi:type="dcterms:W3CDTF">2021-02-26T17:02:55Z</dcterms:created>
  <dcterms:modified xsi:type="dcterms:W3CDTF">2021-03-08T10:31:20Z</dcterms:modified>
</cp:coreProperties>
</file>