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7" d="100"/>
          <a:sy n="47" d="100"/>
        </p:scale>
        <p:origin x="7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1447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5122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6239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2021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3416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1072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3585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989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739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841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5304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B6D27-A57C-490A-8CE5-6D2E0A2B1187}" type="datetimeFigureOut">
              <a:rPr lang="cs-CZ" smtClean="0"/>
              <a:t>26.04.2022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72504-CEC5-49DE-9175-21249CBC33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5926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5B2B3EC4-1F59-40C1-BAE9-F53F479F6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828925" y="-1730474"/>
            <a:ext cx="6549391" cy="10305291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4D7B289C-F365-457D-935B-330D29A2C1B8}"/>
              </a:ext>
            </a:extLst>
          </p:cNvPr>
          <p:cNvSpPr txBox="1"/>
          <p:nvPr/>
        </p:nvSpPr>
        <p:spPr>
          <a:xfrm>
            <a:off x="3813048" y="2157984"/>
            <a:ext cx="4407408" cy="21236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6600" dirty="0">
                <a:latin typeface="Algerian" panose="04020705040A02060702" pitchFamily="82" charset="0"/>
              </a:rPr>
              <a:t>DOPIS </a:t>
            </a:r>
            <a:r>
              <a:rPr lang="cs-CZ" sz="6600">
                <a:latin typeface="Algerian" panose="04020705040A02060702" pitchFamily="82" charset="0"/>
              </a:rPr>
              <a:t>PRO BRENDU</a:t>
            </a:r>
            <a:endParaRPr lang="cs-CZ" sz="66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392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AE4CEAAC-4954-469A-A859-B19BEB3132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8" t="7767" r="1990" b="4984"/>
          <a:stretch/>
        </p:blipFill>
        <p:spPr>
          <a:xfrm>
            <a:off x="138815" y="417250"/>
            <a:ext cx="11899305" cy="609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88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3101B0D3-F616-4D6B-8737-87961663D1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91" t="9061" r="22816" b="12104"/>
          <a:stretch/>
        </p:blipFill>
        <p:spPr>
          <a:xfrm>
            <a:off x="1865790" y="1074199"/>
            <a:ext cx="8460419" cy="5406502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0E12000F-278E-4651-BFCE-AFBEADB5B073}"/>
              </a:ext>
            </a:extLst>
          </p:cNvPr>
          <p:cNvSpPr txBox="1"/>
          <p:nvPr/>
        </p:nvSpPr>
        <p:spPr>
          <a:xfrm>
            <a:off x="514905" y="150920"/>
            <a:ext cx="3222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ČESKÁ REPUBLIKA</a:t>
            </a:r>
          </a:p>
        </p:txBody>
      </p:sp>
    </p:spTree>
    <p:extLst>
      <p:ext uri="{BB962C8B-B14F-4D97-AF65-F5344CB8AC3E}">
        <p14:creationId xmlns:p14="http://schemas.microsoft.com/office/powerpoint/2010/main" val="2466921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CF6F3755-D78D-4EA6-8F59-16D8153EA8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91" t="8414" r="23107" b="12492"/>
          <a:stretch/>
        </p:blipFill>
        <p:spPr>
          <a:xfrm>
            <a:off x="2068497" y="1056442"/>
            <a:ext cx="8424909" cy="5424257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48B57F7A-4415-4F90-A402-D5665F109F59}"/>
              </a:ext>
            </a:extLst>
          </p:cNvPr>
          <p:cNvSpPr txBox="1"/>
          <p:nvPr/>
        </p:nvSpPr>
        <p:spPr>
          <a:xfrm>
            <a:off x="559293" y="133165"/>
            <a:ext cx="2006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ZAMBIE</a:t>
            </a:r>
          </a:p>
        </p:txBody>
      </p:sp>
      <p:cxnSp>
        <p:nvCxnSpPr>
          <p:cNvPr id="7" name="Přímá spojnice se šipkou 6">
            <a:extLst>
              <a:ext uri="{FF2B5EF4-FFF2-40B4-BE49-F238E27FC236}">
                <a16:creationId xmlns:a16="http://schemas.microsoft.com/office/drawing/2014/main" id="{ADA8CBCC-C8A4-4C6F-AA58-468ADBA4A6A8}"/>
              </a:ext>
            </a:extLst>
          </p:cNvPr>
          <p:cNvCxnSpPr/>
          <p:nvPr/>
        </p:nvCxnSpPr>
        <p:spPr>
          <a:xfrm>
            <a:off x="5362113" y="1882066"/>
            <a:ext cx="568170" cy="324035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ovéPole 7">
            <a:extLst>
              <a:ext uri="{FF2B5EF4-FFF2-40B4-BE49-F238E27FC236}">
                <a16:creationId xmlns:a16="http://schemas.microsoft.com/office/drawing/2014/main" id="{42DECB65-C581-43B6-8454-3A2FC5EC5D9C}"/>
              </a:ext>
            </a:extLst>
          </p:cNvPr>
          <p:cNvSpPr txBox="1"/>
          <p:nvPr/>
        </p:nvSpPr>
        <p:spPr>
          <a:xfrm>
            <a:off x="5643239" y="3348352"/>
            <a:ext cx="97062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1400" dirty="0"/>
              <a:t>12 000 km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EEA2CCEA-CE28-4DE1-865C-5B12E7F2A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9904" y="249679"/>
            <a:ext cx="695557" cy="461665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CF9683D7-32A4-4419-BEDA-2C82CBC76251}"/>
              </a:ext>
            </a:extLst>
          </p:cNvPr>
          <p:cNvSpPr txBox="1"/>
          <p:nvPr/>
        </p:nvSpPr>
        <p:spPr>
          <a:xfrm>
            <a:off x="10937682" y="594830"/>
            <a:ext cx="1068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164 hodin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09782C42-49C6-4E49-8F0C-93B0EDE3A1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04" t="17623" r="7774" b="31888"/>
          <a:stretch/>
        </p:blipFill>
        <p:spPr>
          <a:xfrm>
            <a:off x="292608" y="1056442"/>
            <a:ext cx="941832" cy="397662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E5DE8BAD-BB1F-4C06-ABE6-9206CA1B9B7B}"/>
              </a:ext>
            </a:extLst>
          </p:cNvPr>
          <p:cNvSpPr txBox="1"/>
          <p:nvPr/>
        </p:nvSpPr>
        <p:spPr>
          <a:xfrm>
            <a:off x="192024" y="1454104"/>
            <a:ext cx="1876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14 h</a:t>
            </a:r>
            <a:r>
              <a:rPr lang="cs-CZ" dirty="0"/>
              <a:t> </a:t>
            </a:r>
            <a:r>
              <a:rPr lang="cs-CZ" sz="1200" dirty="0"/>
              <a:t>bez mezipřistání</a:t>
            </a:r>
          </a:p>
          <a:p>
            <a:r>
              <a:rPr lang="cs-CZ" sz="1200" dirty="0"/>
              <a:t>celkem min. </a:t>
            </a:r>
            <a:r>
              <a:rPr lang="cs-CZ" sz="1400" dirty="0"/>
              <a:t>21 h</a:t>
            </a:r>
            <a:r>
              <a:rPr lang="cs-CZ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5919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iningforzambia.com/wp-content/uploads/2019/05/Booming-Solwezi.jpg">
            <a:extLst>
              <a:ext uri="{FF2B5EF4-FFF2-40B4-BE49-F238E27FC236}">
                <a16:creationId xmlns:a16="http://schemas.microsoft.com/office/drawing/2014/main" id="{E592A5E0-B686-472C-8608-D0F615C0C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593" y="4228655"/>
            <a:ext cx="5291091" cy="245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fd.susana.org/images/cities/solwezi.jpg">
            <a:extLst>
              <a:ext uri="{FF2B5EF4-FFF2-40B4-BE49-F238E27FC236}">
                <a16:creationId xmlns:a16="http://schemas.microsoft.com/office/drawing/2014/main" id="{9F9AA198-28B2-447C-98F6-979EC9CFF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036" y="949124"/>
            <a:ext cx="5172075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otels.com - Výhodné ponuky a zľavy na rezerváciu hotelov, od luxusných  hotelov po cenovo výhodné ubytovanie">
            <a:extLst>
              <a:ext uri="{FF2B5EF4-FFF2-40B4-BE49-F238E27FC236}">
                <a16:creationId xmlns:a16="http://schemas.microsoft.com/office/drawing/2014/main" id="{625389BF-BB49-4F70-B47D-D3FC3E4BC8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139" y="489322"/>
            <a:ext cx="51054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00EC217A-C2C7-4061-B378-E52CBB02E0B9}"/>
              </a:ext>
            </a:extLst>
          </p:cNvPr>
          <p:cNvSpPr txBox="1"/>
          <p:nvPr/>
        </p:nvSpPr>
        <p:spPr>
          <a:xfrm>
            <a:off x="381740" y="204186"/>
            <a:ext cx="1740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SOLWEZI</a:t>
            </a:r>
          </a:p>
        </p:txBody>
      </p:sp>
    </p:spTree>
    <p:extLst>
      <p:ext uri="{BB962C8B-B14F-4D97-AF65-F5344CB8AC3E}">
        <p14:creationId xmlns:p14="http://schemas.microsoft.com/office/powerpoint/2010/main" val="449613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9362FAFB-5E64-45A4-882F-70849D3C60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15" t="15533" r="21578" b="16117"/>
          <a:stretch/>
        </p:blipFill>
        <p:spPr>
          <a:xfrm>
            <a:off x="2476870" y="1065320"/>
            <a:ext cx="7084380" cy="468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393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21</Words>
  <Application>Microsoft Office PowerPoint</Application>
  <PresentationFormat>Širokoúhlá obrazovka</PresentationFormat>
  <Paragraphs>8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1" baseType="lpstr">
      <vt:lpstr>Algerian</vt:lpstr>
      <vt:lpstr>Arial</vt:lpstr>
      <vt:lpstr>Calibri</vt:lpstr>
      <vt:lpstr>Calibri Light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Vendula Sychrová</dc:creator>
  <cp:lastModifiedBy>Marie Vrbová</cp:lastModifiedBy>
  <cp:revision>10</cp:revision>
  <dcterms:created xsi:type="dcterms:W3CDTF">2021-11-30T21:52:42Z</dcterms:created>
  <dcterms:modified xsi:type="dcterms:W3CDTF">2022-04-26T09:45:13Z</dcterms:modified>
</cp:coreProperties>
</file>