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82" r:id="rId4"/>
    <p:sldId id="261" r:id="rId5"/>
    <p:sldId id="262" r:id="rId6"/>
    <p:sldId id="283" r:id="rId7"/>
    <p:sldId id="268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71" r:id="rId19"/>
    <p:sldId id="284" r:id="rId2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FCB1E5-92D5-4C52-A75F-CFA10560A69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956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0F30-7C74-4A41-A01E-01938329470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080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6FA7C-60DB-4116-BD77-896B58BD608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0320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1B225-8201-4E76-BF12-613EFAFC4954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334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F673A-CE22-4CF1-9F06-6AA8EA82741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114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C32401-3533-4B52-B931-20613C32CAB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367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0F9EB-E389-4BD1-9128-6643935AD82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0651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164F0-3B60-4E74-A4EB-FE7AD9ADFCD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2445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AE70C-7706-4CDD-A3C4-AEECB9F920D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017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E01C1-AD4A-43F9-A5F1-43F9660FE9E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18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0479B-DF93-4264-91B0-FAD2833BB41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4649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4CA6D51-69A8-433F-B1BB-3EEB4C753B80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Cesta otroků</a:t>
            </a:r>
            <a:endParaRPr lang="en-GB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62150" y="-911225"/>
            <a:ext cx="13069888" cy="868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62150" y="-911225"/>
            <a:ext cx="13069888" cy="868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62150" y="-911225"/>
            <a:ext cx="13069888" cy="868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62150" y="-911225"/>
            <a:ext cx="13069888" cy="868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62150" y="-911225"/>
            <a:ext cx="13069888" cy="868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62150" y="-911225"/>
            <a:ext cx="13069888" cy="868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62150" y="-911225"/>
            <a:ext cx="13069888" cy="868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62150" y="-911225"/>
            <a:ext cx="13069888" cy="868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4544" y="188640"/>
            <a:ext cx="9756738" cy="64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051720" y="5805264"/>
            <a:ext cx="4265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Brána NENÁVRATU</a:t>
            </a:r>
            <a:endParaRPr lang="cs-CZ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Otroci věřili, že se do své země navrátí posmrtně a svobodní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283327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25000" r="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91774" y="332656"/>
            <a:ext cx="1728192" cy="206210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cs-CZ" sz="3200" b="1" dirty="0" smtClean="0"/>
              <a:t>Bývalé tržiště </a:t>
            </a:r>
          </a:p>
          <a:p>
            <a:r>
              <a:rPr lang="cs-CZ" sz="3200" b="1" dirty="0" smtClean="0"/>
              <a:t>s otroky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1259632" y="6093296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Z bývalé pevnosti je dnes muzeum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57502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536" y="188640"/>
            <a:ext cx="9756739" cy="64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220072" y="468435"/>
            <a:ext cx="3672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3200" b="1" dirty="0" smtClean="0">
                <a:solidFill>
                  <a:schemeClr val="bg1"/>
                </a:solidFill>
              </a:rPr>
              <a:t>Prostory bývalé pevnosti</a:t>
            </a:r>
            <a:endParaRPr lang="cs-CZ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536" y="188640"/>
            <a:ext cx="9756738" cy="64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980625" y="2420888"/>
            <a:ext cx="4286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Pevnost byla střežena </a:t>
            </a:r>
            <a:endParaRPr lang="cs-CZ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16632"/>
            <a:ext cx="2862001" cy="1872208"/>
          </a:xfrm>
        </p:spPr>
        <p:txBody>
          <a:bodyPr/>
          <a:lstStyle/>
          <a:p>
            <a:pPr marL="0" indent="0">
              <a:buNone/>
            </a:pPr>
            <a:r>
              <a:rPr lang="cs-CZ" sz="2800" dirty="0" smtClean="0"/>
              <a:t>Památník na místě původního „stromu zapomnění“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90148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536" y="169603"/>
            <a:ext cx="9613068" cy="638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544108" y="5517232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Cesta k pobřeží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Památník</a:t>
            </a:r>
            <a:endParaRPr lang="en-GB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Na půli cesty k pobřeží stojí památník věnovaný uctění památky otroků</a:t>
            </a:r>
            <a:r>
              <a:rPr lang="en-GB" dirty="0" smtClean="0"/>
              <a:t>.</a:t>
            </a:r>
            <a:endParaRPr lang="cs-CZ" dirty="0" smtClean="0"/>
          </a:p>
          <a:p>
            <a:pPr marL="0" indent="0">
              <a:buNone/>
            </a:pPr>
            <a:endParaRPr lang="en-GB" dirty="0"/>
          </a:p>
          <a:p>
            <a:r>
              <a:rPr lang="cs-CZ" dirty="0" smtClean="0"/>
              <a:t>Obrázky podél stěn ilustrují otroky podstupující cestu otroků, obchod s otroky, jejich přepravu, jejich trestání, jejich práci a jejich odpor vůči jejich „pánům“</a:t>
            </a:r>
            <a:r>
              <a:rPr lang="en-GB" dirty="0" smtClean="0"/>
              <a:t>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62150" y="-911225"/>
            <a:ext cx="13069888" cy="868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86</Words>
  <Application>Microsoft Office PowerPoint</Application>
  <PresentationFormat>Předvádění na obrazovce (4:3)</PresentationFormat>
  <Paragraphs>14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Default Design</vt:lpstr>
      <vt:lpstr>Cesta otroků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Památník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Otroci věřili, že se do své země navrátí posmrtně a svobodní</vt:lpstr>
    </vt:vector>
  </TitlesOfParts>
  <Company>Immanuel CE Community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Slave march, Benin</dc:title>
  <dc:creator>martin.hemingway</dc:creator>
  <cp:lastModifiedBy>Kristýna</cp:lastModifiedBy>
  <cp:revision>7</cp:revision>
  <dcterms:created xsi:type="dcterms:W3CDTF">2011-12-02T11:40:01Z</dcterms:created>
  <dcterms:modified xsi:type="dcterms:W3CDTF">2012-11-01T08:25:49Z</dcterms:modified>
</cp:coreProperties>
</file>