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7" r:id="rId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4A97B-984E-4020-87C4-761C6EDDB205}" type="datetimeFigureOut">
              <a:rPr lang="cs-CZ" smtClean="0"/>
              <a:t>05.09.2024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0ACD-F01C-4849-ACFE-AED1E1CD43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3064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4A97B-984E-4020-87C4-761C6EDDB205}" type="datetimeFigureOut">
              <a:rPr lang="cs-CZ" smtClean="0"/>
              <a:t>05.09.2024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0ACD-F01C-4849-ACFE-AED1E1CD43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3168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4A97B-984E-4020-87C4-761C6EDDB205}" type="datetimeFigureOut">
              <a:rPr lang="cs-CZ" smtClean="0"/>
              <a:t>05.09.2024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0ACD-F01C-4849-ACFE-AED1E1CD43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7311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4A97B-984E-4020-87C4-761C6EDDB205}" type="datetimeFigureOut">
              <a:rPr lang="cs-CZ" smtClean="0"/>
              <a:t>05.09.2024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0ACD-F01C-4849-ACFE-AED1E1CD43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7482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4A97B-984E-4020-87C4-761C6EDDB205}" type="datetimeFigureOut">
              <a:rPr lang="cs-CZ" smtClean="0"/>
              <a:t>05.09.2024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0ACD-F01C-4849-ACFE-AED1E1CD43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1669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4A97B-984E-4020-87C4-761C6EDDB205}" type="datetimeFigureOut">
              <a:rPr lang="cs-CZ" smtClean="0"/>
              <a:t>05.09.2024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0ACD-F01C-4849-ACFE-AED1E1CD43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4677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4A97B-984E-4020-87C4-761C6EDDB205}" type="datetimeFigureOut">
              <a:rPr lang="cs-CZ" smtClean="0"/>
              <a:t>05.09.2024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0ACD-F01C-4849-ACFE-AED1E1CD43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8840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4A97B-984E-4020-87C4-761C6EDDB205}" type="datetimeFigureOut">
              <a:rPr lang="cs-CZ" smtClean="0"/>
              <a:t>05.09.2024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0ACD-F01C-4849-ACFE-AED1E1CD43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7558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4A97B-984E-4020-87C4-761C6EDDB205}" type="datetimeFigureOut">
              <a:rPr lang="cs-CZ" smtClean="0"/>
              <a:t>05.09.2024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0ACD-F01C-4849-ACFE-AED1E1CD43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3098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4A97B-984E-4020-87C4-761C6EDDB205}" type="datetimeFigureOut">
              <a:rPr lang="cs-CZ" smtClean="0"/>
              <a:t>05.09.2024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0ACD-F01C-4849-ACFE-AED1E1CD43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883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4A97B-984E-4020-87C4-761C6EDDB205}" type="datetimeFigureOut">
              <a:rPr lang="cs-CZ" smtClean="0"/>
              <a:t>05.09.2024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0ACD-F01C-4849-ACFE-AED1E1CD43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2673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4A97B-984E-4020-87C4-761C6EDDB205}" type="datetimeFigureOut">
              <a:rPr lang="cs-CZ" smtClean="0"/>
              <a:t>05.09.2024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10ACD-F01C-4849-ACFE-AED1E1CD43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609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999" y="0"/>
            <a:ext cx="9144000" cy="2387600"/>
          </a:xfrm>
        </p:spPr>
        <p:txBody>
          <a:bodyPr/>
          <a:lstStyle/>
          <a:p>
            <a:r>
              <a:rPr lang="cs-CZ" dirty="0">
                <a:solidFill>
                  <a:schemeClr val="bg1"/>
                </a:solidFill>
              </a:rPr>
              <a:t>Cesta za pokladem světa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01" y="3842328"/>
            <a:ext cx="2701636" cy="2701636"/>
          </a:xfrm>
          <a:prstGeom prst="rect">
            <a:avLst/>
          </a:prstGeom>
          <a:effectLst>
            <a:outerShdw blurRad="50800" dist="50800" dir="5400000" algn="ctr" rotWithShape="0">
              <a:srgbClr val="FFFFFF"/>
            </a:outerShdw>
          </a:effectLst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0791" y="3842328"/>
            <a:ext cx="2750417" cy="2750417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3318" y="3837999"/>
            <a:ext cx="2754746" cy="2754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910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 descr="bezplatná Základová fotografie zdarma na téma amazonský deštný prales, bujný, cestování Základová fotografie">
            <a:extLst>
              <a:ext uri="{FF2B5EF4-FFF2-40B4-BE49-F238E27FC236}">
                <a16:creationId xmlns:a16="http://schemas.microsoft.com/office/drawing/2014/main" id="{7C7D44C8-37CD-4E65-8C9F-90B12921047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763" y="227200"/>
            <a:ext cx="4063430" cy="2524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BEE4A1C7-8AB6-4AD5-9C7D-1597A2B4D3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655" y="3768227"/>
            <a:ext cx="3793332" cy="2610975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EF77E1E0-0145-4DA0-AC0C-E5BBE977AF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655" y="227200"/>
            <a:ext cx="3085720" cy="2632607"/>
          </a:xfrm>
          <a:prstGeom prst="rect">
            <a:avLst/>
          </a:prstGeom>
        </p:spPr>
      </p:pic>
      <p:sp>
        <p:nvSpPr>
          <p:cNvPr id="13" name="TextovéPole 12">
            <a:extLst>
              <a:ext uri="{FF2B5EF4-FFF2-40B4-BE49-F238E27FC236}">
                <a16:creationId xmlns:a16="http://schemas.microsoft.com/office/drawing/2014/main" id="{2E097941-2C7D-4637-93E5-0127CD4A5964}"/>
              </a:ext>
            </a:extLst>
          </p:cNvPr>
          <p:cNvSpPr txBox="1"/>
          <p:nvPr/>
        </p:nvSpPr>
        <p:spPr>
          <a:xfrm>
            <a:off x="237506" y="3138969"/>
            <a:ext cx="3158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Juvie ztepilá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128E7F96-66B9-4649-B980-3ED7FF3FCBDB}"/>
              </a:ext>
            </a:extLst>
          </p:cNvPr>
          <p:cNvSpPr txBox="1"/>
          <p:nvPr/>
        </p:nvSpPr>
        <p:spPr>
          <a:xfrm>
            <a:off x="6982691" y="1828801"/>
            <a:ext cx="10410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Tropický deštný les</a:t>
            </a:r>
          </a:p>
        </p:txBody>
      </p:sp>
      <p:pic>
        <p:nvPicPr>
          <p:cNvPr id="15" name="Obrázek 14">
            <a:extLst>
              <a:ext uri="{FF2B5EF4-FFF2-40B4-BE49-F238E27FC236}">
                <a16:creationId xmlns:a16="http://schemas.microsoft.com/office/drawing/2014/main" id="{9CCE9448-50D8-4A6B-9FCE-F5A437C67C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5120" y="3768227"/>
            <a:ext cx="3892074" cy="2594716"/>
          </a:xfrm>
          <a:prstGeom prst="rect">
            <a:avLst/>
          </a:prstGeom>
        </p:spPr>
      </p:pic>
      <p:sp>
        <p:nvSpPr>
          <p:cNvPr id="16" name="TextovéPole 15">
            <a:extLst>
              <a:ext uri="{FF2B5EF4-FFF2-40B4-BE49-F238E27FC236}">
                <a16:creationId xmlns:a16="http://schemas.microsoft.com/office/drawing/2014/main" id="{63F5E53B-E5DB-4129-807C-034C413883ED}"/>
              </a:ext>
            </a:extLst>
          </p:cNvPr>
          <p:cNvSpPr txBox="1"/>
          <p:nvPr/>
        </p:nvSpPr>
        <p:spPr>
          <a:xfrm>
            <a:off x="9250878" y="3323635"/>
            <a:ext cx="120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>
                <a:solidFill>
                  <a:schemeClr val="bg1"/>
                </a:solidFill>
              </a:rPr>
              <a:t>Agutiovití</a:t>
            </a: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id="{9D1D18A1-1260-4902-AA2E-1DAD20E9CE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2469" y="3768227"/>
            <a:ext cx="3286497" cy="2629197"/>
          </a:xfrm>
          <a:prstGeom prst="rect">
            <a:avLst/>
          </a:prstGeom>
        </p:spPr>
      </p:pic>
      <p:sp>
        <p:nvSpPr>
          <p:cNvPr id="18" name="TextovéPole 17">
            <a:extLst>
              <a:ext uri="{FF2B5EF4-FFF2-40B4-BE49-F238E27FC236}">
                <a16:creationId xmlns:a16="http://schemas.microsoft.com/office/drawing/2014/main" id="{045A0816-B4EA-4341-BBB6-C2B01AD7FE71}"/>
              </a:ext>
            </a:extLst>
          </p:cNvPr>
          <p:cNvSpPr txBox="1"/>
          <p:nvPr/>
        </p:nvSpPr>
        <p:spPr>
          <a:xfrm>
            <a:off x="5494317" y="3323635"/>
            <a:ext cx="120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/>
                </a:solidFill>
              </a:rPr>
              <a:t>Kolibřík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CE92FC27-36DD-45BB-92A2-D5EFAAD263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257" y="227200"/>
            <a:ext cx="2629814" cy="260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1452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ovéPole 12">
            <a:extLst>
              <a:ext uri="{FF2B5EF4-FFF2-40B4-BE49-F238E27FC236}">
                <a16:creationId xmlns:a16="http://schemas.microsoft.com/office/drawing/2014/main" id="{2E097941-2C7D-4637-93E5-0127CD4A5964}"/>
              </a:ext>
            </a:extLst>
          </p:cNvPr>
          <p:cNvSpPr txBox="1"/>
          <p:nvPr/>
        </p:nvSpPr>
        <p:spPr>
          <a:xfrm>
            <a:off x="997528" y="1049771"/>
            <a:ext cx="3555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Mim</a:t>
            </a:r>
            <a:r>
              <a:rPr lang="el-GR" dirty="0">
                <a:solidFill>
                  <a:schemeClr val="bg1"/>
                </a:solidFill>
              </a:rPr>
              <a:t>ό</a:t>
            </a:r>
            <a:r>
              <a:rPr lang="cs-CZ" dirty="0">
                <a:solidFill>
                  <a:schemeClr val="bg1"/>
                </a:solidFill>
              </a:rPr>
              <a:t>za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50BC0C7C-5C98-4F0B-AC46-86239F79D0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4680" y="219479"/>
            <a:ext cx="3428011" cy="2571009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124B213B-C669-42C6-AA92-C4C70139B2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596" y="3047527"/>
            <a:ext cx="3584803" cy="3590994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58CED136-23FB-4F18-A3FE-BBDA8185DBE5}"/>
              </a:ext>
            </a:extLst>
          </p:cNvPr>
          <p:cNvSpPr txBox="1"/>
          <p:nvPr/>
        </p:nvSpPr>
        <p:spPr>
          <a:xfrm>
            <a:off x="3983399" y="4173578"/>
            <a:ext cx="2560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/>
                </a:solidFill>
              </a:rPr>
              <a:t>Motýl pije želví slzy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2D783B6-4A09-42EB-9D45-A5913C715B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7998" y="3047526"/>
            <a:ext cx="5242770" cy="3495179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D1D4EA28-CF9A-41E9-AA50-B51B7A970B5E}"/>
              </a:ext>
            </a:extLst>
          </p:cNvPr>
          <p:cNvSpPr txBox="1"/>
          <p:nvPr/>
        </p:nvSpPr>
        <p:spPr>
          <a:xfrm>
            <a:off x="9310255" y="2499757"/>
            <a:ext cx="1555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/>
                </a:solidFill>
              </a:rPr>
              <a:t>Šípová žába</a:t>
            </a:r>
          </a:p>
        </p:txBody>
      </p:sp>
    </p:spTree>
    <p:extLst>
      <p:ext uri="{BB962C8B-B14F-4D97-AF65-F5344CB8AC3E}">
        <p14:creationId xmlns:p14="http://schemas.microsoft.com/office/powerpoint/2010/main" val="1386642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dřevo, peníze, hotovost, měna, euro, mince, mince, kov peníze, finance, drobné, centů, kovové peníze, člověkem objekt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92" y="856065"/>
            <a:ext cx="3243580" cy="2159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7608" y="5324756"/>
            <a:ext cx="4322439" cy="1353429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7112" y="3166585"/>
            <a:ext cx="3462828" cy="2158171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8142" y="2562276"/>
            <a:ext cx="1981372" cy="2341067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24942" y="928094"/>
            <a:ext cx="3060457" cy="2158171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48142" y="335654"/>
            <a:ext cx="3231160" cy="2158171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4101" y="3657448"/>
            <a:ext cx="3060457" cy="2158171"/>
          </a:xfrm>
          <a:prstGeom prst="rect">
            <a:avLst/>
          </a:prstGeom>
        </p:spPr>
      </p:pic>
      <p:sp>
        <p:nvSpPr>
          <p:cNvPr id="11" name="TextovéPole 10"/>
          <p:cNvSpPr txBox="1"/>
          <p:nvPr/>
        </p:nvSpPr>
        <p:spPr>
          <a:xfrm>
            <a:off x="1033152" y="856065"/>
            <a:ext cx="1487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/>
                </a:solidFill>
              </a:rPr>
              <a:t>1. peníze</a:t>
            </a:r>
          </a:p>
        </p:txBody>
      </p:sp>
      <p:sp>
        <p:nvSpPr>
          <p:cNvPr id="12" name="TextovéPole 11"/>
          <p:cNvSpPr txBox="1"/>
          <p:nvPr/>
        </p:nvSpPr>
        <p:spPr>
          <a:xfrm>
            <a:off x="7170827" y="5296091"/>
            <a:ext cx="1452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/>
                </a:solidFill>
              </a:rPr>
              <a:t>2. zdraví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9703631" y="4955424"/>
            <a:ext cx="3482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/>
                </a:solidFill>
              </a:rPr>
              <a:t>3. přírodní bohatství</a:t>
            </a:r>
          </a:p>
        </p:txBody>
      </p:sp>
      <p:sp>
        <p:nvSpPr>
          <p:cNvPr id="14" name="TextovéPole 13"/>
          <p:cNvSpPr txBox="1"/>
          <p:nvPr/>
        </p:nvSpPr>
        <p:spPr>
          <a:xfrm>
            <a:off x="5554199" y="4614757"/>
            <a:ext cx="2978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/>
                </a:solidFill>
              </a:rPr>
              <a:t>4. zlato a drahé kovy</a:t>
            </a:r>
          </a:p>
        </p:txBody>
      </p:sp>
      <p:sp>
        <p:nvSpPr>
          <p:cNvPr id="15" name="TextovéPole 14"/>
          <p:cNvSpPr txBox="1"/>
          <p:nvPr/>
        </p:nvSpPr>
        <p:spPr>
          <a:xfrm>
            <a:off x="10879998" y="2284444"/>
            <a:ext cx="2010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/>
                </a:solidFill>
              </a:rPr>
              <a:t>5. rodina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6663722" y="681080"/>
            <a:ext cx="1475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/>
                </a:solidFill>
              </a:rPr>
              <a:t>6. pitná voda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1354078" y="5446287"/>
            <a:ext cx="1961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/>
                </a:solidFill>
              </a:rPr>
              <a:t>7. luxusní auto</a:t>
            </a:r>
          </a:p>
        </p:txBody>
      </p:sp>
    </p:spTree>
    <p:extLst>
      <p:ext uri="{BB962C8B-B14F-4D97-AF65-F5344CB8AC3E}">
        <p14:creationId xmlns:p14="http://schemas.microsoft.com/office/powerpoint/2010/main" val="3179971404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47</Words>
  <Application>Microsoft Office PowerPoint</Application>
  <PresentationFormat>Širokoúhlá obrazovka</PresentationFormat>
  <Paragraphs>15</Paragraphs>
  <Slides>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Motiv Office</vt:lpstr>
      <vt:lpstr>Cesta za pokladem světa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Cesta za pokladem</dc:title>
  <dc:creator>Horáková Lucie</dc:creator>
  <cp:lastModifiedBy>Uživatel systému Windows</cp:lastModifiedBy>
  <cp:revision>19</cp:revision>
  <dcterms:created xsi:type="dcterms:W3CDTF">2024-05-27T13:06:45Z</dcterms:created>
  <dcterms:modified xsi:type="dcterms:W3CDTF">2024-09-05T11:35:07Z</dcterms:modified>
</cp:coreProperties>
</file>