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70" r:id="rId5"/>
    <p:sldId id="259" r:id="rId6"/>
    <p:sldId id="273" r:id="rId7"/>
    <p:sldId id="260" r:id="rId8"/>
    <p:sldId id="271" r:id="rId9"/>
    <p:sldId id="261" r:id="rId10"/>
    <p:sldId id="262" r:id="rId11"/>
    <p:sldId id="263" r:id="rId12"/>
    <p:sldId id="272" r:id="rId13"/>
    <p:sldId id="264" r:id="rId14"/>
    <p:sldId id="265" r:id="rId15"/>
    <p:sldId id="274" r:id="rId16"/>
    <p:sldId id="266" r:id="rId17"/>
    <p:sldId id="267" r:id="rId18"/>
    <p:sldId id="268" r:id="rId19"/>
    <p:sldId id="269" r:id="rId2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5163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360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6064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3250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252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26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1257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6455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52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480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6991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D5DB1-F8AB-4123-82D2-367DB808E78E}" type="datetimeFigureOut">
              <a:rPr lang="cs-CZ" smtClean="0"/>
              <a:t>29.8.2012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4FB9B7-E717-4DF5-8AB1-16E7E25B0C5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5008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28" y="3069160"/>
            <a:ext cx="1350000" cy="1800000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000" y="3069160"/>
            <a:ext cx="1093823" cy="180000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89" y="5439"/>
            <a:ext cx="1920000" cy="1440000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12" y="5411964"/>
            <a:ext cx="1920000" cy="1440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823" y="3069160"/>
            <a:ext cx="1350000" cy="1800000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439"/>
            <a:ext cx="2691588" cy="1440000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39"/>
            <a:ext cx="2153271" cy="1440000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22192"/>
            <a:ext cx="2022472" cy="1440000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472" y="5411964"/>
            <a:ext cx="1920000" cy="1440000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512" y="5439"/>
            <a:ext cx="1920000" cy="1440000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176" y="3069160"/>
            <a:ext cx="2400000" cy="1800000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069160"/>
            <a:ext cx="2400000" cy="1800000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911" y="0"/>
            <a:ext cx="1923205" cy="1440000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512" y="3069160"/>
            <a:ext cx="1350000" cy="1800000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304" y="5422192"/>
            <a:ext cx="1920000" cy="1440000"/>
          </a:xfrm>
          <a:prstGeom prst="rect">
            <a:avLst/>
          </a:prstGeom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5422192"/>
            <a:ext cx="1923205" cy="1440000"/>
          </a:xfrm>
          <a:prstGeom prst="rect">
            <a:avLst/>
          </a:prstGeom>
        </p:spPr>
      </p:pic>
      <p:sp>
        <p:nvSpPr>
          <p:cNvPr id="23" name="TextovéPole 22"/>
          <p:cNvSpPr txBox="1"/>
          <p:nvPr/>
        </p:nvSpPr>
        <p:spPr>
          <a:xfrm>
            <a:off x="1429146" y="1867471"/>
            <a:ext cx="61926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/>
              <a:t>ARCHITEKTURA NÁRODŮ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14638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11560" y="548680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ŠANGHAJ</a:t>
            </a:r>
            <a:endParaRPr lang="cs-CZ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6008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260648"/>
            <a:ext cx="3024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chemeClr val="bg1"/>
                </a:solidFill>
              </a:rPr>
              <a:t>JERUZALÉM</a:t>
            </a:r>
            <a:endParaRPr lang="cs-CZ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98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2168" y="0"/>
            <a:ext cx="4568184" cy="68580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467544" y="265501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KANADA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341058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5536" y="404664"/>
            <a:ext cx="2376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chemeClr val="bg1"/>
                </a:solidFill>
              </a:rPr>
              <a:t>NAMIBIE</a:t>
            </a:r>
            <a:endParaRPr lang="cs-CZ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87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83568" y="404664"/>
            <a:ext cx="43204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UZBEKISTÁN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383045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79512" y="116632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KOSTARIKA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2672546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475656" y="908720"/>
            <a:ext cx="65527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JAPONSKO</a:t>
            </a:r>
            <a:endParaRPr lang="cs-CZ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734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55576" y="260648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HOLANDSKO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162003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83568" y="332654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LUCEMBURSKO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103066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292080" y="1340768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BENIN</a:t>
            </a:r>
            <a:endParaRPr lang="cs-CZ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443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076056" y="6093296"/>
            <a:ext cx="39604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rgbClr val="FFFF00"/>
                </a:solidFill>
              </a:rPr>
              <a:t>ŠVÉDSKO</a:t>
            </a:r>
            <a:endParaRPr lang="cs-CZ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709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48064" y="764704"/>
            <a:ext cx="3250704" cy="1143000"/>
          </a:xfrm>
        </p:spPr>
        <p:txBody>
          <a:bodyPr>
            <a:noAutofit/>
          </a:bodyPr>
          <a:lstStyle/>
          <a:p>
            <a:r>
              <a:rPr lang="cs-CZ" b="1" dirty="0" smtClean="0"/>
              <a:t>Severní Korea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18403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267" y="0"/>
            <a:ext cx="4167466" cy="68580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323528" y="260648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EGYPT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327503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95936" y="645368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KAMERUN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22144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0"/>
            <a:ext cx="5143500" cy="68580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251520" y="332656"/>
            <a:ext cx="2520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PRAHA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363318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188640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INDIE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77967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39552" y="620688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BOLÍVIE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113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251520" y="548680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BOSNA</a:t>
            </a:r>
            <a:r>
              <a:rPr lang="cs-CZ" sz="4400" b="1" dirty="0" smtClean="0">
                <a:solidFill>
                  <a:schemeClr val="bg1"/>
                </a:solidFill>
              </a:rPr>
              <a:t> </a:t>
            </a:r>
            <a:r>
              <a:rPr lang="cs-CZ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cs-CZ" sz="4400" b="1" dirty="0" smtClean="0">
                <a:solidFill>
                  <a:schemeClr val="bg1"/>
                </a:solidFill>
              </a:rPr>
              <a:t> </a:t>
            </a:r>
            <a:r>
              <a:rPr lang="cs-CZ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HERCEGOVINA</a:t>
            </a:r>
            <a:endParaRPr lang="cs-CZ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836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23</Words>
  <Application>Microsoft Office PowerPoint</Application>
  <PresentationFormat>Předvádění na obrazovce (4:3)</PresentationFormat>
  <Paragraphs>19</Paragraphs>
  <Slides>19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Motiv systému Office</vt:lpstr>
      <vt:lpstr>Prezentace aplikace PowerPoint</vt:lpstr>
      <vt:lpstr>Prezentace aplikace PowerPoint</vt:lpstr>
      <vt:lpstr>Severní Korea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ARPOK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Kristýna</dc:creator>
  <cp:lastModifiedBy>Kristýna</cp:lastModifiedBy>
  <cp:revision>3</cp:revision>
  <dcterms:created xsi:type="dcterms:W3CDTF">2012-08-29T11:38:20Z</dcterms:created>
  <dcterms:modified xsi:type="dcterms:W3CDTF">2012-08-29T13:50:20Z</dcterms:modified>
</cp:coreProperties>
</file>