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omments/comment1.xml" ContentType="application/vnd.openxmlformats-officedocument.presentationml.comment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0" r:id="rId2"/>
  </p:sldMasterIdLst>
  <p:notesMasterIdLst>
    <p:notesMasterId r:id="rId53"/>
  </p:notesMasterIdLst>
  <p:sldIdLst>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4" r:id="rId39"/>
    <p:sldId id="295" r:id="rId40"/>
    <p:sldId id="293" r:id="rId41"/>
    <p:sldId id="296" r:id="rId42"/>
    <p:sldId id="297" r:id="rId43"/>
    <p:sldId id="298" r:id="rId44"/>
    <p:sldId id="299" r:id="rId45"/>
    <p:sldId id="300" r:id="rId46"/>
    <p:sldId id="301" r:id="rId47"/>
    <p:sldId id="302" r:id="rId48"/>
    <p:sldId id="303" r:id="rId49"/>
    <p:sldId id="304" r:id="rId50"/>
    <p:sldId id="305" r:id="rId51"/>
    <p:sldId id="306" r:id="rId52"/>
  </p:sldIdLst>
  <p:sldSz cx="14274800" cy="10160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3200">
          <p15:clr>
            <a:srgbClr val="A4A3A4"/>
          </p15:clr>
        </p15:guide>
        <p15:guide id="2" pos="4496">
          <p15:clr>
            <a:srgbClr val="A4A3A4"/>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8" roundtripDataSignature="AMtx7mjCDAJ9Vq9aqui84IZhz2u8vw1eh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cek.tomas" initials="v"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432C"/>
    <a:srgbClr val="9B3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556" autoAdjust="0"/>
  </p:normalViewPr>
  <p:slideViewPr>
    <p:cSldViewPr snapToGrid="0">
      <p:cViewPr varScale="1">
        <p:scale>
          <a:sx n="69" d="100"/>
          <a:sy n="69" d="100"/>
        </p:scale>
        <p:origin x="-1704" y="-96"/>
      </p:cViewPr>
      <p:guideLst>
        <p:guide orient="horz" pos="3200"/>
        <p:guide pos="44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63"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customschemas.google.com/relationships/presentationmetadata" Target="meta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3-15T07:06:25.646" idx="1">
    <p:pos x="6553" y="2408"/>
    <p:text>očekával bych "k západní"</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911570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pexels.com/photo/man-pouring-water-from-dipper-on-blue-and-grey-house-1739855/"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pixabay.com/da/photos/klima%C3%A6ndringer-t%C3%B8rke-klima-t%C3%B8r-2241061/"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ww.channel4.com/news/factcheck/factcheck-qa-does-climate-change-cause-flooding"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s://www.metoffice.gov.uk/weather/climate/climate-and-extreme-weather" TargetMode="External"/></Relationships>
</file>

<file path=ppt/notesSlides/_rels/notesSlide41.xml.rels><?xml version="1.0" encoding="UTF-8" standalone="yes"?>
<Relationships xmlns="http://schemas.openxmlformats.org/package/2006/relationships"><Relationship Id="rId8" Type="http://schemas.openxmlformats.org/officeDocument/2006/relationships/hyperlink" Target="https://reliefweb.int/report/kenya/kenya-humanitarian-dashboard-26-may-2017" TargetMode="External"/><Relationship Id="rId3" Type="http://schemas.openxmlformats.org/officeDocument/2006/relationships/hyperlink" Target="https://www.giss.nasa.gov/staff/bcook.html" TargetMode="External"/><Relationship Id="rId7" Type="http://schemas.openxmlformats.org/officeDocument/2006/relationships/hyperlink" Target="https://www.climaterealityproject.org/blog/facts-about-climate-change-and-drought" TargetMode="External"/><Relationship Id="rId2" Type="http://schemas.openxmlformats.org/officeDocument/2006/relationships/slide" Target="../slides/slide41.xml"/><Relationship Id="rId1" Type="http://schemas.openxmlformats.org/officeDocument/2006/relationships/notesMaster" Target="../notesMasters/notesMaster1.xml"/><Relationship Id="rId6" Type="http://schemas.openxmlformats.org/officeDocument/2006/relationships/hyperlink" Target="https://www.carbonbrief.org/guest-post-climate-change-is-already-making-droughts-worse" TargetMode="External"/><Relationship Id="rId5" Type="http://schemas.openxmlformats.org/officeDocument/2006/relationships/hyperlink" Target="http://www.ldeo.columbia.edu/" TargetMode="External"/><Relationship Id="rId4" Type="http://schemas.openxmlformats.org/officeDocument/2006/relationships/hyperlink" Target="https://www.giss.nasa.gov/"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fao.org/3/i3245e/i3245e.pdf"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theguardian.com/weather/ng-interactive/2018/sep/11/atlantic-hurricanes-are-storms-getting-worse" TargetMode="External"/><Relationship Id="rId2" Type="http://schemas.openxmlformats.org/officeDocument/2006/relationships/slide" Target="../slides/slide46.xml"/><Relationship Id="rId1" Type="http://schemas.openxmlformats.org/officeDocument/2006/relationships/notesMaster" Target="../notesMasters/notesMaster1.xml"/><Relationship Id="rId6" Type="http://schemas.openxmlformats.org/officeDocument/2006/relationships/hyperlink" Target="https://www.itu.int/en/ITU-D/Emergency-Telecommunications/Documents/2019/GET_2019/Caribbean-Report-WMO-CREWS.pdf" TargetMode="External"/><Relationship Id="rId5" Type="http://schemas.openxmlformats.org/officeDocument/2006/relationships/hyperlink" Target="https://www.theguardian.com/world/2019/may/20/are-hurricanes-getting-stronger-and-is-the-climate-crisis-to-blame" TargetMode="External"/><Relationship Id="rId4" Type="http://schemas.openxmlformats.org/officeDocument/2006/relationships/hyperlink" Target="https://www.nature.com/articles/s41467-019-08471-z" TargetMode="Externa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independent.co.uk/environment/climate-change/renewable-energy-investment-developed-world-developing-world-ren21-report-a7058436.html"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s://www.enelgreenpower.com/stories/a/2019/01/developing-countries-and-renewable-energy-for-a-sustainable-future" TargetMode="Externa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mdpi.com/2073-4433/9/10/385/ht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6e3768ae7a_0_6: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g6e3768ae7a_0_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cs-CZ" sz="800" i="1" u="none" dirty="0">
                <a:hlinkClick r:id="rId3"/>
              </a:rPr>
              <a:t>Fotografie</a:t>
            </a:r>
            <a:r>
              <a:rPr lang="en-GB" sz="800" i="1" u="none" dirty="0">
                <a:hlinkClick r:id="rId3"/>
              </a:rPr>
              <a:t>: </a:t>
            </a:r>
            <a:r>
              <a:rPr lang="en-GB" sz="800" dirty="0">
                <a:hlinkClick r:id="rId3"/>
              </a:rPr>
              <a:t>https://www.pexels.com/photo/man-pouring-water-from-dipper-on-blue-and-grey-house-1739855/</a:t>
            </a:r>
            <a:r>
              <a:rPr lang="en-GB" sz="800" dirty="0"/>
              <a:t> </a:t>
            </a:r>
            <a:endParaRPr sz="800" dirty="0"/>
          </a:p>
        </p:txBody>
      </p:sp>
      <p:sp>
        <p:nvSpPr>
          <p:cNvPr id="174" name="Google Shape;174;g6e3768ae7a_0_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7" name="Google Shape;277;p10: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8" name="Google Shape;288;p11: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0" name="Google Shape;300;p12: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3" name="Google Shape;313;p13: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7" name="Google Shape;327;p14: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6" name="Google Shape;356;p15: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6" name="Google Shape;366;p16: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7" name="Google Shape;377;p17: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0" name="Google Shape;390;p18: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4" name="Google Shape;404;p19: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8" name="Google Shape;188;p2: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8" name="Google Shape;418;p20: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3" name="Google Shape;433;p21: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0" name="Google Shape;450;p22: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8" name="Google Shape;468;p23: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0" name="Google Shape;480;p24: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8" name="Google Shape;488;p25: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5" name="Google Shape;495;p26: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3" name="Google Shape;503;p27: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1" name="Google Shape;511;p28: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2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9" name="Google Shape;519;p29: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6" name="Google Shape;196;p3: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8" name="Google Shape;528;p30: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4" name="Google Shape;544;p31: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5" name="Google Shape;555;p32: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8" name="Google Shape;568;p33: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3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5" name="Google Shape;585;p34: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p3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7" name="Google Shape;607;p35: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8" name="Google Shape;628;p36: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p3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cs-CZ" dirty="0"/>
              <a:t>Fotografie</a:t>
            </a:r>
            <a:r>
              <a:rPr lang="en-GB" dirty="0"/>
              <a:t>: </a:t>
            </a:r>
            <a:r>
              <a:rPr lang="en-GB" dirty="0">
                <a:hlinkClick r:id="rId3"/>
              </a:rPr>
              <a:t>https://pixabay.com/da/photos/klima%C3%A6ndringer-t%C3%B8rke-klima-t%C3%B8r-2241061/</a:t>
            </a:r>
            <a:endParaRPr dirty="0"/>
          </a:p>
        </p:txBody>
      </p:sp>
      <p:sp>
        <p:nvSpPr>
          <p:cNvPr id="646" name="Google Shape;646;p38: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p3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cs-CZ" dirty="0"/>
              <a:t>Fotografie</a:t>
            </a:r>
            <a:r>
              <a:rPr lang="en-GB" dirty="0"/>
              <a:t>: Leeds Central America Solidarity Campaign</a:t>
            </a:r>
            <a:endParaRPr dirty="0"/>
          </a:p>
        </p:txBody>
      </p:sp>
      <p:sp>
        <p:nvSpPr>
          <p:cNvPr id="651" name="Google Shape;651;p39: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p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1" name="Google Shape;641;p37: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1" name="Google Shape;211;p4: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40: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6" name="Google Shape;656;p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Důvod k řešení klimatické změny: povodně</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„Globální oteplování vede k vydatnějším srážkám a ke zvýšení hladiny moří.“ </a:t>
            </a:r>
            <a:r>
              <a:rPr lang="cs-CZ" sz="1800" dirty="0" err="1">
                <a:effectLst/>
                <a:latin typeface="Calibri" panose="020F0502020204030204" pitchFamily="34" charset="0"/>
                <a:ea typeface="Calibri" panose="020F0502020204030204" pitchFamily="34" charset="0"/>
                <a:cs typeface="Times New Roman" panose="02020603050405020304" pitchFamily="18" charset="0"/>
              </a:rPr>
              <a:t>Channel</a:t>
            </a:r>
            <a:r>
              <a:rPr lang="cs-CZ" sz="1800" dirty="0">
                <a:effectLst/>
                <a:latin typeface="Calibri" panose="020F0502020204030204" pitchFamily="34" charset="0"/>
                <a:ea typeface="Calibri" panose="020F0502020204030204" pitchFamily="34" charset="0"/>
                <a:cs typeface="Times New Roman" panose="02020603050405020304" pitchFamily="18" charset="0"/>
              </a:rPr>
              <a:t> 4 </a:t>
            </a:r>
            <a:r>
              <a:rPr lang="cs-CZ" sz="1800" dirty="0" err="1">
                <a:effectLst/>
                <a:latin typeface="Calibri" panose="020F0502020204030204" pitchFamily="34" charset="0"/>
                <a:ea typeface="Calibri" panose="020F0502020204030204" pitchFamily="34" charset="0"/>
                <a:cs typeface="Times New Roman" panose="02020603050405020304" pitchFamily="18" charset="0"/>
              </a:rPr>
              <a:t>Factcheck</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https://www.channel4.com/news/factcheck/factcheck-qa-does-climate-change-cause-flooding</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„Podél břehu řeky žije přibližně 100 až 150 rodin. Všechny jejich domovy byly odplaveny. Přišli jsme o všechno.“ </a:t>
            </a:r>
            <a:r>
              <a:rPr lang="cs-CZ" sz="1800" i="1" dirty="0" err="1">
                <a:effectLst/>
                <a:latin typeface="Calibri" panose="020F0502020204030204" pitchFamily="34" charset="0"/>
                <a:ea typeface="Calibri" panose="020F0502020204030204" pitchFamily="34" charset="0"/>
                <a:cs typeface="Times New Roman" panose="02020603050405020304" pitchFamily="18" charset="0"/>
              </a:rPr>
              <a:t>Ruma</a:t>
            </a:r>
            <a:r>
              <a:rPr lang="cs-CZ" sz="1800" i="1" dirty="0">
                <a:effectLst/>
                <a:latin typeface="Calibri" panose="020F0502020204030204" pitchFamily="34" charset="0"/>
                <a:ea typeface="Calibri" panose="020F0502020204030204" pitchFamily="34" charset="0"/>
                <a:cs typeface="Times New Roman" panose="02020603050405020304" pitchFamily="18" charset="0"/>
              </a:rPr>
              <a:t> </a:t>
            </a:r>
            <a:r>
              <a:rPr lang="cs-CZ" sz="1800" i="1" dirty="0" err="1">
                <a:effectLst/>
                <a:latin typeface="Calibri" panose="020F0502020204030204" pitchFamily="34" charset="0"/>
                <a:ea typeface="Calibri" panose="020F0502020204030204" pitchFamily="34" charset="0"/>
                <a:cs typeface="Times New Roman" panose="02020603050405020304" pitchFamily="18" charset="0"/>
              </a:rPr>
              <a:t>Begum</a:t>
            </a:r>
            <a:r>
              <a:rPr lang="cs-CZ" sz="1800" i="1" dirty="0">
                <a:effectLst/>
                <a:latin typeface="Calibri" panose="020F0502020204030204" pitchFamily="34" charset="0"/>
                <a:ea typeface="Calibri" panose="020F0502020204030204" pitchFamily="34" charset="0"/>
                <a:cs typeface="Times New Roman" panose="02020603050405020304" pitchFamily="18" charset="0"/>
              </a:rPr>
              <a:t>, původem z </a:t>
            </a:r>
            <a:r>
              <a:rPr lang="cs-CZ" sz="1800" i="1" dirty="0" err="1">
                <a:effectLst/>
                <a:latin typeface="Calibri" panose="020F0502020204030204" pitchFamily="34" charset="0"/>
                <a:ea typeface="Calibri" panose="020F0502020204030204" pitchFamily="34" charset="0"/>
                <a:cs typeface="Times New Roman" panose="02020603050405020304" pitchFamily="18" charset="0"/>
              </a:rPr>
              <a:t>Mehendiganj</a:t>
            </a:r>
            <a:r>
              <a:rPr lang="cs-CZ" sz="1800" i="1" dirty="0">
                <a:effectLst/>
                <a:latin typeface="Calibri" panose="020F0502020204030204" pitchFamily="34" charset="0"/>
                <a:ea typeface="Calibri" panose="020F0502020204030204" pitchFamily="34" charset="0"/>
                <a:cs typeface="Times New Roman" panose="02020603050405020304" pitchFamily="18" charset="0"/>
              </a:rPr>
              <a:t>, byla nucena přestěhovat se do Dháky</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https://ejfoundation.org/reports/climate-displacement-in-bangladesh</a:t>
            </a:r>
          </a:p>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Meteorologická služba: </a:t>
            </a:r>
            <a:r>
              <a:rPr lang="cs-CZ" sz="1800" dirty="0">
                <a:effectLst/>
                <a:latin typeface="Calibri" panose="020F0502020204030204" pitchFamily="34" charset="0"/>
                <a:ea typeface="Calibri" panose="020F0502020204030204" pitchFamily="34" charset="0"/>
                <a:cs typeface="Times New Roman" panose="02020603050405020304" pitchFamily="18" charset="0"/>
              </a:rPr>
              <a:t>Vědci publikovali více než 150 atributivních studií zaměřujících se na klimatické události po celém světě:</a:t>
            </a:r>
          </a:p>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Extrémní horko</a:t>
            </a:r>
            <a:r>
              <a:rPr lang="cs-CZ" sz="1800" dirty="0">
                <a:effectLst/>
                <a:latin typeface="Calibri" panose="020F0502020204030204" pitchFamily="34" charset="0"/>
                <a:ea typeface="Calibri" panose="020F0502020204030204" pitchFamily="34" charset="0"/>
                <a:cs typeface="Times New Roman" panose="02020603050405020304" pitchFamily="18" charset="0"/>
              </a:rPr>
              <a:t>: Téměř všechny studie zaměřené na extrémní horko dokládají vliv lidské činnosti.</a:t>
            </a:r>
          </a:p>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Sucho</a:t>
            </a:r>
            <a:r>
              <a:rPr lang="cs-CZ" sz="1800" dirty="0">
                <a:effectLst/>
                <a:latin typeface="Calibri" panose="020F0502020204030204" pitchFamily="34" charset="0"/>
                <a:ea typeface="Calibri" panose="020F0502020204030204" pitchFamily="34" charset="0"/>
                <a:cs typeface="Times New Roman" panose="02020603050405020304" pitchFamily="18" charset="0"/>
              </a:rPr>
              <a:t>: Přibližně polovina studií zaměřených na sucho dokládá významný vliv lidské činnosti.</a:t>
            </a:r>
          </a:p>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Extrémní srážky</a:t>
            </a:r>
            <a:r>
              <a:rPr lang="cs-CZ" sz="1800" dirty="0">
                <a:effectLst/>
                <a:latin typeface="Calibri" panose="020F0502020204030204" pitchFamily="34" charset="0"/>
                <a:ea typeface="Calibri" panose="020F0502020204030204" pitchFamily="34" charset="0"/>
                <a:cs typeface="Times New Roman" panose="02020603050405020304" pitchFamily="18" charset="0"/>
              </a:rPr>
              <a:t>: Počet studií zaměřených na extrémní srážky, které dokládají vliv lidské činnosti, je nižší, ale zvyšuje se.</a:t>
            </a:r>
          </a:p>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Tropické bouře a hurikány</a:t>
            </a:r>
            <a:r>
              <a:rPr lang="cs-CZ" sz="1800" dirty="0">
                <a:effectLst/>
                <a:latin typeface="Calibri" panose="020F0502020204030204" pitchFamily="34" charset="0"/>
                <a:ea typeface="Calibri" panose="020F0502020204030204" pitchFamily="34" charset="0"/>
                <a:cs typeface="Times New Roman" panose="02020603050405020304" pitchFamily="18" charset="0"/>
              </a:rPr>
              <a:t>: Situace v této oblasti je složitá. Existují pádné důkazy o tom, že rostoucí teplota moří zvyšuje intenzitu tropických bouří. Rostoucí hladina moří rovněž zvyšuje riziko zaplavení pobřežních oblastí. Může však dojít k celkovému poklesu počtu tropických cyklónů.</a:t>
            </a:r>
          </a:p>
          <a:p>
            <a:pPr>
              <a:lnSpc>
                <a:spcPct val="107000"/>
              </a:lnSpc>
              <a:spcAft>
                <a:spcPts val="800"/>
              </a:spcAft>
            </a:pP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https://www.metoffice.gov.uk/weather/climate/climate-and-extreme-weather</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57" name="Google Shape;657;p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41: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p4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Důvod k řešení klimatické změny: sucho</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Sucho ovlivňuje miliony lidí na světě. Stále více lidí se potýká s hladomorem.</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„Poslední výzkumy ukazují, že klimatická změna způsobuje sucho v mnoha částech světa a další oteplování to jen zhorší,“ říká </a:t>
            </a:r>
            <a:r>
              <a:rPr lang="cs-CZ" sz="1800" i="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Dr. Benjamin </a:t>
            </a:r>
            <a:r>
              <a:rPr lang="cs-CZ" sz="1800" i="1"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Cook</a:t>
            </a:r>
            <a:r>
              <a:rPr lang="cs-CZ" sz="1800" i="1" dirty="0">
                <a:effectLst/>
                <a:latin typeface="Calibri" panose="020F0502020204030204" pitchFamily="34" charset="0"/>
                <a:ea typeface="Calibri" panose="020F0502020204030204" pitchFamily="34" charset="0"/>
                <a:cs typeface="Times New Roman" panose="02020603050405020304" pitchFamily="18" charset="0"/>
              </a:rPr>
              <a:t> , klimatolog v ústavu </a:t>
            </a:r>
            <a:r>
              <a:rPr lang="cs-CZ" sz="1800" i="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NASA </a:t>
            </a:r>
            <a:r>
              <a:rPr lang="cs-CZ" sz="1800" i="1"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Goddard</a:t>
            </a:r>
            <a:r>
              <a:rPr lang="cs-CZ" sz="1800" i="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 Institute </a:t>
            </a:r>
            <a:r>
              <a:rPr lang="cs-CZ" sz="1800" i="1"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for</a:t>
            </a:r>
            <a:r>
              <a:rPr lang="cs-CZ" sz="1800" i="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 </a:t>
            </a:r>
            <a:r>
              <a:rPr lang="cs-CZ" sz="1800" i="1"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Space</a:t>
            </a:r>
            <a:r>
              <a:rPr lang="cs-CZ" sz="1800" i="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 </a:t>
            </a:r>
            <a:r>
              <a:rPr lang="cs-CZ" sz="1800" i="1"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Studies</a:t>
            </a:r>
            <a:r>
              <a:rPr lang="cs-CZ" sz="1800" i="1" dirty="0">
                <a:effectLst/>
                <a:latin typeface="Calibri" panose="020F0502020204030204" pitchFamily="34" charset="0"/>
                <a:ea typeface="Calibri" panose="020F0502020204030204" pitchFamily="34" charset="0"/>
                <a:cs typeface="Times New Roman" panose="02020603050405020304" pitchFamily="18" charset="0"/>
              </a:rPr>
              <a:t> a v observatoři </a:t>
            </a:r>
            <a:r>
              <a:rPr lang="cs-CZ" sz="1800" i="1"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Lamont-Doherty</a:t>
            </a:r>
            <a:r>
              <a:rPr lang="cs-CZ" sz="1800" i="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 </a:t>
            </a:r>
            <a:r>
              <a:rPr lang="cs-CZ" sz="1800" i="1"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Earth</a:t>
            </a:r>
            <a:r>
              <a:rPr lang="cs-CZ" sz="1800" i="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 </a:t>
            </a:r>
            <a:r>
              <a:rPr lang="cs-CZ" sz="1800" i="1"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Observatory</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https://www.carbonbrief.org/guest-post-climate-change-is-already-making-droughts-worse</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7"/>
              </a:rPr>
              <a:t>https://www.climaterealityproject.org/blog/facts-about-climate-change-and-drought</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„V důsledku silného sucha došlo k vyschnutí zdrojů vody v polovině z 47 keňských okresů a přibližně 3 miliony lidí nemají přístup k čisté vodě.“ </a:t>
            </a: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8"/>
              </a:rPr>
              <a:t>https://reliefweb.int/report/kenya/kenya-humanitarian-dashboard-26-may-2017</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667" name="Google Shape;667;p4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42: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5" name="Google Shape;675;p4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Důvod k řešení klimatické změny: extrémní srážky</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Katastrofy v důsledku srážek včetně bleskových záplav a sesuvů půdy ovlivnily v roce 2019 přibližně tři miliony lidí ve východních částech Afriky.  Vydatné srážky jsou důsledkem rostoucí teploty Indického oceánu.</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https://www.bbc.co.uk/news/world-africa-50628420 </a:t>
            </a:r>
          </a:p>
          <a:p>
            <a:pPr marL="0" lvl="0" indent="0" algn="l" rtl="0">
              <a:lnSpc>
                <a:spcPct val="100000"/>
              </a:lnSpc>
              <a:spcBef>
                <a:spcPts val="0"/>
              </a:spcBef>
              <a:spcAft>
                <a:spcPts val="0"/>
              </a:spcAft>
              <a:buSzPts val="1400"/>
              <a:buNone/>
            </a:pPr>
            <a:endParaRPr dirty="0"/>
          </a:p>
        </p:txBody>
      </p:sp>
      <p:sp>
        <p:nvSpPr>
          <p:cNvPr id="676" name="Google Shape;676;p4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p43: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4" name="Google Shape;684;p4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Důvod k řešení klimatické změny: extrémní srážky a záplavy</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Zima 2019: Vydatné deště a záplavy ve východní části Afriky usmrtily více než 50 lidí a stovky tisíc obyvatel vyhnaly z jejich domovů. Vědci upozorňují na to, že rostoucí teplota oceánů způsobuje nevyzpytatelné počasí v tomto regionu.</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Tento jev, kterému se říká indickooceánský dipól, probíhá v cyklech. Když je dipól v záporné fázi, oblast sužuje sucho. Když je v kladné fázi, oblast sužují srážky.</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Vědci tvrdí, že se jedná o pravidelný klimatický cyklus, avšak zároveň varují, že rostoucí teplota oceánů povede k nevyzpytatelným projevům počasí.</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„Takových jevů v budoucnosti přibude,“ říká </a:t>
            </a:r>
            <a:r>
              <a:rPr lang="cs-CZ" sz="1800" dirty="0" err="1">
                <a:effectLst/>
                <a:latin typeface="Calibri" panose="020F0502020204030204" pitchFamily="34" charset="0"/>
                <a:ea typeface="Calibri" panose="020F0502020204030204" pitchFamily="34" charset="0"/>
                <a:cs typeface="Times New Roman" panose="02020603050405020304" pitchFamily="18" charset="0"/>
              </a:rPr>
              <a:t>Nathanial</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r>
              <a:rPr lang="cs-CZ" sz="1800" dirty="0" err="1">
                <a:effectLst/>
                <a:latin typeface="Calibri" panose="020F0502020204030204" pitchFamily="34" charset="0"/>
                <a:ea typeface="Calibri" panose="020F0502020204030204" pitchFamily="34" charset="0"/>
                <a:cs typeface="Times New Roman" panose="02020603050405020304" pitchFamily="18" charset="0"/>
              </a:rPr>
              <a:t>Matthews</a:t>
            </a:r>
            <a:r>
              <a:rPr lang="cs-CZ" sz="1800" dirty="0">
                <a:effectLst/>
                <a:latin typeface="Calibri" panose="020F0502020204030204" pitchFamily="34" charset="0"/>
                <a:ea typeface="Calibri" panose="020F0502020204030204" pitchFamily="34" charset="0"/>
                <a:cs typeface="Times New Roman" panose="02020603050405020304" pitchFamily="18" charset="0"/>
              </a:rPr>
              <a:t> ze stockholmské organizace </a:t>
            </a:r>
            <a:r>
              <a:rPr lang="cs-CZ" sz="1800" dirty="0" err="1">
                <a:effectLst/>
                <a:latin typeface="Calibri" panose="020F0502020204030204" pitchFamily="34" charset="0"/>
                <a:ea typeface="Calibri" panose="020F0502020204030204" pitchFamily="34" charset="0"/>
                <a:cs typeface="Times New Roman" panose="02020603050405020304" pitchFamily="18" charset="0"/>
              </a:rPr>
              <a:t>Global</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r>
              <a:rPr lang="cs-CZ" sz="1800" dirty="0" err="1">
                <a:effectLst/>
                <a:latin typeface="Calibri" panose="020F0502020204030204" pitchFamily="34" charset="0"/>
                <a:ea typeface="Calibri" panose="020F0502020204030204" pitchFamily="34" charset="0"/>
                <a:cs typeface="Times New Roman" panose="02020603050405020304" pitchFamily="18" charset="0"/>
              </a:rPr>
              <a:t>Resilience</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r>
              <a:rPr lang="cs-CZ" sz="1800" dirty="0" err="1">
                <a:effectLst/>
                <a:latin typeface="Calibri" panose="020F0502020204030204" pitchFamily="34" charset="0"/>
                <a:ea typeface="Calibri" panose="020F0502020204030204" pitchFamily="34" charset="0"/>
                <a:cs typeface="Times New Roman" panose="02020603050405020304" pitchFamily="18" charset="0"/>
              </a:rPr>
              <a:t>Partnership</a:t>
            </a:r>
            <a:r>
              <a:rPr lang="cs-CZ" sz="1800" dirty="0">
                <a:effectLst/>
                <a:latin typeface="Calibri" panose="020F0502020204030204" pitchFamily="34" charset="0"/>
                <a:ea typeface="Calibri" panose="020F0502020204030204" pitchFamily="34" charset="0"/>
                <a:cs typeface="Times New Roman" panose="02020603050405020304" pitchFamily="18" charset="0"/>
              </a:rPr>
              <a:t>. „Oceány se oteplují v důsledku klimatické změny.“</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https://www.japantimes.co.jp/news/2019/11/07/world/displaced-east-africa-floods/#.XhNZufzgrcs </a:t>
            </a:r>
          </a:p>
          <a:p>
            <a:pPr marL="0" lvl="0" indent="0" algn="l" rtl="0">
              <a:lnSpc>
                <a:spcPct val="100000"/>
              </a:lnSpc>
              <a:spcBef>
                <a:spcPts val="0"/>
              </a:spcBef>
              <a:spcAft>
                <a:spcPts val="0"/>
              </a:spcAft>
              <a:buSzPts val="1400"/>
              <a:buNone/>
            </a:pPr>
            <a:endParaRPr dirty="0"/>
          </a:p>
        </p:txBody>
      </p:sp>
      <p:sp>
        <p:nvSpPr>
          <p:cNvPr id="685" name="Google Shape;685;p4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44: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3" name="Google Shape;693;p4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Důvod k řešení klimatické změny: extrémní srážky </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„Pršet začalo o půl dvanácté v noci. Slyšeli jsme velkou ránu. Než jsem si stačil cokoli uvědomit, byl jsem po krk ve vodě.  Nestihli jsme nic zachránit... až na naše životy. Můj dům byl dobře postaven, ale voda jej zničila. </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Potřebujeme pomoc. Od včerejška nemám k dispozici jídlo a jsem odkázán na ostatní.“</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https://www.bbc.co.uk/news/world-africa-40720985 </a:t>
            </a:r>
          </a:p>
          <a:p>
            <a:pPr marL="0" lvl="0" indent="0" algn="l" rtl="0">
              <a:lnSpc>
                <a:spcPct val="100000"/>
              </a:lnSpc>
              <a:spcBef>
                <a:spcPts val="0"/>
              </a:spcBef>
              <a:spcAft>
                <a:spcPts val="0"/>
              </a:spcAft>
              <a:buSzPts val="1400"/>
              <a:buNone/>
            </a:pPr>
            <a:endParaRPr dirty="0"/>
          </a:p>
        </p:txBody>
      </p:sp>
      <p:sp>
        <p:nvSpPr>
          <p:cNvPr id="694" name="Google Shape;694;p4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45: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2" name="Google Shape;702;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Důvod k řešení klimatické změny: extrémní počasí</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b="1" i="1" dirty="0">
                <a:effectLst/>
                <a:latin typeface="Calibri" panose="020F0502020204030204" pitchFamily="34" charset="0"/>
                <a:ea typeface="Calibri" panose="020F0502020204030204" pitchFamily="34" charset="0"/>
                <a:cs typeface="Times New Roman" panose="02020603050405020304" pitchFamily="18" charset="0"/>
              </a:rPr>
              <a:t>Četnost sesuvů půdy</a:t>
            </a:r>
            <a:r>
              <a:rPr lang="cs-CZ" sz="1800" dirty="0">
                <a:effectLst/>
                <a:latin typeface="Calibri" panose="020F0502020204030204" pitchFamily="34" charset="0"/>
                <a:ea typeface="Calibri" panose="020F0502020204030204" pitchFamily="34" charset="0"/>
                <a:cs typeface="Times New Roman" panose="02020603050405020304" pitchFamily="18" charset="0"/>
              </a:rPr>
              <a:t>, v důsledku nichž lidé v Asii umírají či jsou vážně postiženi, se od sedmdesátých let minulého století zvýšila více než pětkrát. V chudých zemích v porovnání s bohatými umírá podstatně více lidí v důsledku sesuvů půdy. </a:t>
            </a:r>
            <a:r>
              <a:rPr lang="cs-CZ" sz="1800" b="1" i="1" dirty="0">
                <a:effectLst/>
                <a:latin typeface="Calibri" panose="020F0502020204030204" pitchFamily="34" charset="0"/>
                <a:ea typeface="Calibri" panose="020F0502020204030204" pitchFamily="34" charset="0"/>
                <a:cs typeface="Times New Roman" panose="02020603050405020304" pitchFamily="18" charset="0"/>
              </a:rPr>
              <a:t>Vysazováním stromů </a:t>
            </a:r>
            <a:r>
              <a:rPr lang="cs-CZ" sz="1800" dirty="0">
                <a:effectLst/>
                <a:latin typeface="Calibri" panose="020F0502020204030204" pitchFamily="34" charset="0"/>
                <a:ea typeface="Calibri" panose="020F0502020204030204" pitchFamily="34" charset="0"/>
                <a:cs typeface="Times New Roman" panose="02020603050405020304" pitchFamily="18" charset="0"/>
              </a:rPr>
              <a:t>lze předcházet sesuvům půdy a snižovat dopady záplav.</a:t>
            </a:r>
          </a:p>
          <a:p>
            <a:pPr>
              <a:lnSpc>
                <a:spcPct val="107000"/>
              </a:lnSpc>
              <a:spcAft>
                <a:spcPts val="800"/>
              </a:spcAft>
            </a:pP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http://www.fao.org/3/i3245e/i3245e.pdf</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p>
          <a:p>
            <a:pPr marL="0" lvl="0" indent="0" algn="l" rtl="0">
              <a:lnSpc>
                <a:spcPct val="100000"/>
              </a:lnSpc>
              <a:spcBef>
                <a:spcPts val="0"/>
              </a:spcBef>
              <a:spcAft>
                <a:spcPts val="0"/>
              </a:spcAft>
              <a:buSzPts val="1400"/>
              <a:buNone/>
            </a:pPr>
            <a:endParaRPr dirty="0"/>
          </a:p>
        </p:txBody>
      </p:sp>
      <p:sp>
        <p:nvSpPr>
          <p:cNvPr id="703" name="Google Shape;703;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p46: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0" name="Google Shape;710;p4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Důvod k řešení klimatické změny: extrémní počasí</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Zatímco celkový počet hurikánů zůstal v posledních desetiletích přibližně stejný, </a:t>
            </a: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existují důkazy o tom,</a:t>
            </a:r>
            <a:r>
              <a:rPr lang="cs-CZ" sz="1800" dirty="0">
                <a:effectLst/>
                <a:latin typeface="Calibri" panose="020F0502020204030204" pitchFamily="34" charset="0"/>
                <a:ea typeface="Calibri" panose="020F0502020204030204" pitchFamily="34" charset="0"/>
                <a:cs typeface="Times New Roman" panose="02020603050405020304" pitchFamily="18" charset="0"/>
              </a:rPr>
              <a:t> že dochází k jejich zesilování, což má za následek vyšší počet bouří v kategorii čtyři a pět.</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Podíl tropických bouří, které rychle zesílí na hurikány, se během posledních třiceti let ztrojnásobil. </a:t>
            </a: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Vyplývá to z nedávného výzkumu</a:t>
            </a:r>
            <a:r>
              <a:rPr lang="cs-CZ" sz="1800" dirty="0">
                <a:effectLst/>
                <a:latin typeface="Calibri" panose="020F0502020204030204" pitchFamily="34" charset="0"/>
                <a:ea typeface="Calibri" panose="020F0502020204030204" pitchFamily="34" charset="0"/>
                <a:cs typeface="Times New Roman" panose="02020603050405020304" pitchFamily="18" charset="0"/>
              </a:rPr>
              <a:t>. Navzdory kvalitním předpovědním systémům činí prudký nárůst rychlosti během čtyřiadvacetihodinového cyklu hurikány nevyzpytatelné, což má za následek rozsáhlé škody. </a:t>
            </a: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https://www.theguardian.com/world/2019/may/20/are-hurricanes-getting-stronger-and-is-the-climate-crisis-to-blame</a:t>
            </a:r>
            <a:r>
              <a:rPr lang="cs-CZ"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V roce 2017 byla sezóna hurikánů v Karibiku bezprecedentní. Mocné hurikány, jako byla Irma či Maria, za sebou zanechaly zkázu: poškodily infrastrukturu a vyžádaly si oběti na životech ve více než tuctu regionů v této oblasti. Bez předpovědí a varování by tragické ztráty na životech byly ještě vyšší. </a:t>
            </a:r>
          </a:p>
          <a:p>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https://www.itu.int/en/ITU-D/Emergency-Telecommunications/Documents/2019/GET_2019/Caribbean-Report-WMO-CREWS.pdf</a:t>
            </a:r>
            <a:endParaRPr u="none" dirty="0">
              <a:solidFill>
                <a:schemeClr val="dk1"/>
              </a:solidFill>
            </a:endParaRPr>
          </a:p>
        </p:txBody>
      </p:sp>
      <p:sp>
        <p:nvSpPr>
          <p:cNvPr id="711" name="Google Shape;711;p4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Google Shape;718;p47: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9" name="Google Shape;719;p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Obnovitelná energie: řešení klimatické změny. </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Nízkopříjmové země se nyní soustředí na využívání obnovitelných zdrojů energie.  V roce 2015 byly poprvé investice do obnovitelných zdrojů energie v nejchudších zemích světa vyšší porovnání s nejbohatšími zeměmi. </a:t>
            </a: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https://www.independent.co.uk/environment/climate-change/renewable-energy-investment-developed-world-developing-world-ren21-report-a7058436.html</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V roce 2019 </a:t>
            </a:r>
            <a:r>
              <a:rPr lang="cs-CZ" sz="1800" b="1" i="1" dirty="0">
                <a:effectLst/>
                <a:latin typeface="Calibri" panose="020F0502020204030204" pitchFamily="34" charset="0"/>
                <a:ea typeface="Calibri" panose="020F0502020204030204" pitchFamily="34" charset="0"/>
                <a:cs typeface="Times New Roman" panose="02020603050405020304" pitchFamily="18" charset="0"/>
              </a:rPr>
              <a:t>objem energie z obnovitelných zdrojů v rozvojových zemích překonal </a:t>
            </a:r>
            <a:r>
              <a:rPr lang="cs-CZ" sz="1800" dirty="0">
                <a:effectLst/>
                <a:latin typeface="Calibri" panose="020F0502020204030204" pitchFamily="34" charset="0"/>
                <a:ea typeface="Calibri" panose="020F0502020204030204" pitchFamily="34" charset="0"/>
                <a:cs typeface="Times New Roman" panose="02020603050405020304" pitchFamily="18" charset="0"/>
              </a:rPr>
              <a:t>energii získanou z fosilních zdrojů.</a:t>
            </a:r>
          </a:p>
          <a:p>
            <a:pPr>
              <a:lnSpc>
                <a:spcPct val="107000"/>
              </a:lnSpc>
              <a:spcAft>
                <a:spcPts val="800"/>
              </a:spcAft>
            </a:pP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https://www.enelgreenpower.com/stories/a/2019/01/developing-countries-and-renewable-energy-for-a-sustainable-future</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20" name="Google Shape;720;p4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6"/>
        <p:cNvGrpSpPr/>
        <p:nvPr/>
      </p:nvGrpSpPr>
      <p:grpSpPr>
        <a:xfrm>
          <a:off x="0" y="0"/>
          <a:ext cx="0" cy="0"/>
          <a:chOff x="0" y="0"/>
          <a:chExt cx="0" cy="0"/>
        </a:xfrm>
      </p:grpSpPr>
      <p:sp>
        <p:nvSpPr>
          <p:cNvPr id="737" name="Google Shape;737;p48: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8" name="Google Shape;738;p4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Důvod k řešení klimatické změny: dopad na zdraví lidí</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Obvykle platí, že k největším dopadům klimatické změny na zdraví dochází v rozvojových oblastech světa, jako jsou např. tropické oblasti, kdežto ti, kteří nesou největší zodpovědnost za emise skleníkových plynů, často pocházejí z bohatějších zemí, které v současnosti netrpí v takovém rozsahu následky extrémních událostí.</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Střední Amerika je velmi citlivá k dopadům extrémního počasí a v důsledku povodní a záplav dochází k šíření vodou přenosných chorob, jako je např. cholera. </a:t>
            </a:r>
            <a:r>
              <a:rPr lang="cs-CZ"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https://www.mdpi.com/2073-4433/9/10/385/htm</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i="1" dirty="0">
                <a:effectLst/>
                <a:latin typeface="Calibri" panose="020F0502020204030204" pitchFamily="34" charset="0"/>
                <a:ea typeface="Calibri" panose="020F0502020204030204" pitchFamily="34" charset="0"/>
                <a:cs typeface="Times New Roman" panose="02020603050405020304" pitchFamily="18" charset="0"/>
              </a:rPr>
              <a:t>Fotografie: Leeds </a:t>
            </a:r>
            <a:r>
              <a:rPr lang="cs-CZ" sz="1800" i="1" dirty="0" err="1">
                <a:effectLst/>
                <a:latin typeface="Calibri" panose="020F0502020204030204" pitchFamily="34" charset="0"/>
                <a:ea typeface="Calibri" panose="020F0502020204030204" pitchFamily="34" charset="0"/>
                <a:cs typeface="Times New Roman" panose="02020603050405020304" pitchFamily="18" charset="0"/>
              </a:rPr>
              <a:t>Central</a:t>
            </a:r>
            <a:r>
              <a:rPr lang="cs-CZ" sz="1800" i="1" dirty="0">
                <a:effectLst/>
                <a:latin typeface="Calibri" panose="020F0502020204030204" pitchFamily="34" charset="0"/>
                <a:ea typeface="Calibri" panose="020F0502020204030204" pitchFamily="34" charset="0"/>
                <a:cs typeface="Times New Roman" panose="02020603050405020304" pitchFamily="18" charset="0"/>
              </a:rPr>
              <a:t> America Solidarity Group</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gn="l" rtl="0">
              <a:lnSpc>
                <a:spcPct val="100000"/>
              </a:lnSpc>
              <a:spcBef>
                <a:spcPts val="0"/>
              </a:spcBef>
              <a:spcAft>
                <a:spcPts val="0"/>
              </a:spcAft>
              <a:buSzPts val="1400"/>
              <a:buNone/>
            </a:pPr>
            <a:endParaRPr i="1" dirty="0"/>
          </a:p>
        </p:txBody>
      </p:sp>
      <p:sp>
        <p:nvSpPr>
          <p:cNvPr id="739" name="Google Shape;739;p4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9"/>
        <p:cNvGrpSpPr/>
        <p:nvPr/>
      </p:nvGrpSpPr>
      <p:grpSpPr>
        <a:xfrm>
          <a:off x="0" y="0"/>
          <a:ext cx="0" cy="0"/>
          <a:chOff x="0" y="0"/>
          <a:chExt cx="0" cy="0"/>
        </a:xfrm>
      </p:grpSpPr>
      <p:sp>
        <p:nvSpPr>
          <p:cNvPr id="750" name="Google Shape;750;p49: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1" name="Google Shape;751;p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a:lnSpc>
                <a:spcPct val="107000"/>
              </a:lnSpc>
              <a:spcAft>
                <a:spcPts val="800"/>
              </a:spcAft>
            </a:pPr>
            <a:r>
              <a:rPr lang="cs-CZ" sz="1800" b="1" dirty="0">
                <a:effectLst/>
                <a:latin typeface="Calibri" panose="020F0502020204030204" pitchFamily="34" charset="0"/>
                <a:ea typeface="Calibri" panose="020F0502020204030204" pitchFamily="34" charset="0"/>
                <a:cs typeface="Times New Roman" panose="02020603050405020304" pitchFamily="18" charset="0"/>
              </a:rPr>
              <a:t>Dopad klimatické změny: farmáři v ohrožení</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Karla je farmářkou v Nikaragui a tento problém se jí reálně dotýká. S tím, jak rostou teploty a zintenzivňují se sucha, je stále těžší vypěstovat dobrou kávu, jejíž cena se následně zvyšuje. Globálně rostoucí teploty přinášejí sucho, rozšiřují škálu nemocí a hubí hmyz, který se podílí na opylování kávovníku. Přibližně polovina současných plantáží, na nichž se pěstuje kvalitní káva, bude v roce 2050 neúrodná.</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https://time.com/5318245/coffee-industry-climate-change/ </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A netýká se to jen kávy. Mezivládní panel pro změnu klimatu předpokládá, že rostoucí teplota, horko, sucho, přírodní požáry a silné bouře „zásadně naruší zemědělskou produktivitu,“ čím dojde k ohrožení nejen živobytí farmářů, ale rovněž to bude mít negativní vliv na dodávky potravin, jejich kvalitu a cenovou stabilitu.</a:t>
            </a:r>
          </a:p>
          <a:p>
            <a:pPr>
              <a:lnSpc>
                <a:spcPct val="107000"/>
              </a:lnSpc>
              <a:spcAft>
                <a:spcPts val="800"/>
              </a:spcAft>
            </a:pPr>
            <a:r>
              <a:rPr lang="cs-CZ" sz="1800" dirty="0">
                <a:effectLst/>
                <a:latin typeface="Calibri" panose="020F0502020204030204" pitchFamily="34" charset="0"/>
                <a:ea typeface="Calibri" panose="020F0502020204030204" pitchFamily="34" charset="0"/>
                <a:cs typeface="Times New Roman" panose="02020603050405020304" pitchFamily="18" charset="0"/>
              </a:rPr>
              <a:t>http://www.ipsnews.net/2019/09/a-brief-guide-to-the-impacts-of-climate-change-on-food-production/ </a:t>
            </a:r>
          </a:p>
          <a:p>
            <a:pPr>
              <a:lnSpc>
                <a:spcPct val="107000"/>
              </a:lnSpc>
              <a:spcAft>
                <a:spcPts val="800"/>
              </a:spcAft>
            </a:pPr>
            <a:r>
              <a:rPr lang="cs-CZ" sz="1800" i="1" dirty="0">
                <a:effectLst/>
                <a:latin typeface="Calibri" panose="020F0502020204030204" pitchFamily="34" charset="0"/>
                <a:ea typeface="Calibri" panose="020F0502020204030204" pitchFamily="34" charset="0"/>
                <a:cs typeface="Times New Roman" panose="02020603050405020304" pitchFamily="18" charset="0"/>
              </a:rPr>
              <a:t>Fotografie: Leeds </a:t>
            </a:r>
            <a:r>
              <a:rPr lang="cs-CZ" sz="1800" i="1" dirty="0" err="1">
                <a:effectLst/>
                <a:latin typeface="Calibri" panose="020F0502020204030204" pitchFamily="34" charset="0"/>
                <a:ea typeface="Calibri" panose="020F0502020204030204" pitchFamily="34" charset="0"/>
                <a:cs typeface="Times New Roman" panose="02020603050405020304" pitchFamily="18" charset="0"/>
              </a:rPr>
              <a:t>Central</a:t>
            </a:r>
            <a:r>
              <a:rPr lang="cs-CZ" sz="1800" i="1" dirty="0">
                <a:effectLst/>
                <a:latin typeface="Calibri" panose="020F0502020204030204" pitchFamily="34" charset="0"/>
                <a:ea typeface="Calibri" panose="020F0502020204030204" pitchFamily="34" charset="0"/>
                <a:cs typeface="Times New Roman" panose="02020603050405020304" pitchFamily="18" charset="0"/>
              </a:rPr>
              <a:t> America Solidarity Group</a:t>
            </a: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52" name="Google Shape;752;p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4" name="Google Shape;224;p5: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8"/>
        <p:cNvGrpSpPr/>
        <p:nvPr/>
      </p:nvGrpSpPr>
      <p:grpSpPr>
        <a:xfrm>
          <a:off x="0" y="0"/>
          <a:ext cx="0" cy="0"/>
          <a:chOff x="0" y="0"/>
          <a:chExt cx="0" cy="0"/>
        </a:xfrm>
      </p:grpSpPr>
      <p:sp>
        <p:nvSpPr>
          <p:cNvPr id="769" name="Google Shape;769;g6e3768ae7a_0_236: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0" name="Google Shape;770;g6e3768ae7a_0_23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3" name="Google Shape;233;p6: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4" name="Google Shape;244;p7: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7" name="Google Shape;257;p8: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p9:notes"/>
          <p:cNvSpPr>
            <a:spLocks noGrp="1" noRot="1" noChangeAspect="1"/>
          </p:cNvSpPr>
          <p:nvPr>
            <p:ph type="sldImg" idx="2"/>
          </p:nvPr>
        </p:nvSpPr>
        <p:spPr>
          <a:xfrm>
            <a:off x="1020763" y="685800"/>
            <a:ext cx="481647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Blank" type="blank">
  <p:cSld name="BLANK">
    <p:bg>
      <p:bgPr>
        <a:solidFill>
          <a:srgbClr val="F18835"/>
        </a:solidFill>
        <a:effectLst/>
      </p:bgPr>
    </p:bg>
    <p:spTree>
      <p:nvGrpSpPr>
        <p:cNvPr id="1" name="Shape 17"/>
        <p:cNvGrpSpPr/>
        <p:nvPr/>
      </p:nvGrpSpPr>
      <p:grpSpPr>
        <a:xfrm>
          <a:off x="0" y="0"/>
          <a:ext cx="0" cy="0"/>
          <a:chOff x="0" y="0"/>
          <a:chExt cx="0" cy="0"/>
        </a:xfrm>
      </p:grpSpPr>
      <p:sp>
        <p:nvSpPr>
          <p:cNvPr id="18" name="Google Shape;18;p51"/>
          <p:cNvSpPr txBox="1">
            <a:spLocks noGrp="1"/>
          </p:cNvSpPr>
          <p:nvPr>
            <p:ph type="dt" idx="10"/>
          </p:nvPr>
        </p:nvSpPr>
        <p:spPr>
          <a:xfrm>
            <a:off x="713741" y="9595554"/>
            <a:ext cx="3330787" cy="406400"/>
          </a:xfrm>
          <a:prstGeom prst="rect">
            <a:avLst/>
          </a:prstGeom>
          <a:noFill/>
          <a:ln>
            <a:noFill/>
          </a:ln>
        </p:spPr>
        <p:txBody>
          <a:bodyPr spcFirstLastPara="1" wrap="square" lIns="167525"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51"/>
          <p:cNvSpPr txBox="1">
            <a:spLocks noGrp="1"/>
          </p:cNvSpPr>
          <p:nvPr>
            <p:ph type="ftr" idx="11"/>
          </p:nvPr>
        </p:nvSpPr>
        <p:spPr>
          <a:xfrm>
            <a:off x="4122264" y="9595554"/>
            <a:ext cx="8598162" cy="406400"/>
          </a:xfrm>
          <a:prstGeom prst="rect">
            <a:avLst/>
          </a:prstGeom>
          <a:noFill/>
          <a:ln>
            <a:noFill/>
          </a:ln>
        </p:spPr>
        <p:txBody>
          <a:bodyPr spcFirstLastPara="1" wrap="square" lIns="69800"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51"/>
          <p:cNvSpPr txBox="1">
            <a:spLocks noGrp="1"/>
          </p:cNvSpPr>
          <p:nvPr>
            <p:ph type="sldNum" idx="12"/>
          </p:nvPr>
        </p:nvSpPr>
        <p:spPr>
          <a:xfrm>
            <a:off x="12807974" y="9595554"/>
            <a:ext cx="1145643" cy="406400"/>
          </a:xfrm>
          <a:prstGeom prst="rect">
            <a:avLst/>
          </a:prstGeom>
          <a:noFill/>
          <a:ln>
            <a:noFill/>
          </a:ln>
        </p:spPr>
        <p:txBody>
          <a:bodyPr spcFirstLastPara="1" wrap="square" lIns="139600" tIns="69800" rIns="139600" bIns="0" anchor="b" anchorCtr="0">
            <a:no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2"/>
        <p:cNvGrpSpPr/>
        <p:nvPr/>
      </p:nvGrpSpPr>
      <p:grpSpPr>
        <a:xfrm>
          <a:off x="0" y="0"/>
          <a:ext cx="0" cy="0"/>
          <a:chOff x="0" y="0"/>
          <a:chExt cx="0" cy="0"/>
        </a:xfrm>
      </p:grpSpPr>
      <p:sp>
        <p:nvSpPr>
          <p:cNvPr id="83" name="Google Shape;83;p60"/>
          <p:cNvSpPr txBox="1">
            <a:spLocks noGrp="1"/>
          </p:cNvSpPr>
          <p:nvPr>
            <p:ph type="title"/>
          </p:nvPr>
        </p:nvSpPr>
        <p:spPr>
          <a:xfrm>
            <a:off x="713740" y="225778"/>
            <a:ext cx="12847321" cy="1853425"/>
          </a:xfrm>
          <a:prstGeom prst="rect">
            <a:avLst/>
          </a:prstGeom>
          <a:noFill/>
          <a:ln>
            <a:noFill/>
          </a:ln>
        </p:spPr>
        <p:txBody>
          <a:bodyPr spcFirstLastPara="1" wrap="square" lIns="139600" tIns="69800" rIns="69800" bIns="69800" anchor="ctr" anchorCtr="0">
            <a:normAutofit/>
          </a:bodyPr>
          <a:lstStyle>
            <a:lvl1pPr lvl="0" algn="l">
              <a:lnSpc>
                <a:spcPct val="100000"/>
              </a:lnSpc>
              <a:spcBef>
                <a:spcPts val="0"/>
              </a:spcBef>
              <a:spcAft>
                <a:spcPts val="0"/>
              </a:spcAft>
              <a:buClr>
                <a:srgbClr val="FFC700"/>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60"/>
          <p:cNvSpPr txBox="1">
            <a:spLocks noGrp="1"/>
          </p:cNvSpPr>
          <p:nvPr>
            <p:ph type="body" idx="1"/>
          </p:nvPr>
        </p:nvSpPr>
        <p:spPr>
          <a:xfrm rot="5400000">
            <a:off x="3711022" y="-367370"/>
            <a:ext cx="6852754" cy="12847321"/>
          </a:xfrm>
          <a:prstGeom prst="rect">
            <a:avLst/>
          </a:prstGeom>
          <a:noFill/>
          <a:ln>
            <a:noFill/>
          </a:ln>
        </p:spPr>
        <p:txBody>
          <a:bodyPr spcFirstLastPara="1" wrap="square" lIns="83750" tIns="139600" rIns="139600" bIns="69800" anchor="t" anchorCtr="0">
            <a:normAutofit/>
          </a:bodyPr>
          <a:lstStyle>
            <a:lvl1pPr marL="457200" lvl="0" indent="-320040" algn="l">
              <a:lnSpc>
                <a:spcPct val="100000"/>
              </a:lnSpc>
              <a:spcBef>
                <a:spcPts val="0"/>
              </a:spcBef>
              <a:spcAft>
                <a:spcPts val="0"/>
              </a:spcAft>
              <a:buSzPts val="1440"/>
              <a:buChar char="◼"/>
              <a:defRPr/>
            </a:lvl1pPr>
            <a:lvl2pPr marL="914400" lvl="1" indent="-331469" algn="l">
              <a:lnSpc>
                <a:spcPct val="100000"/>
              </a:lnSpc>
              <a:spcBef>
                <a:spcPts val="360"/>
              </a:spcBef>
              <a:spcAft>
                <a:spcPts val="0"/>
              </a:spcAft>
              <a:buSzPts val="162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85" name="Google Shape;85;p60"/>
          <p:cNvSpPr txBox="1">
            <a:spLocks noGrp="1"/>
          </p:cNvSpPr>
          <p:nvPr>
            <p:ph type="dt" idx="10"/>
          </p:nvPr>
        </p:nvSpPr>
        <p:spPr>
          <a:xfrm>
            <a:off x="713741" y="9595554"/>
            <a:ext cx="3330787" cy="406400"/>
          </a:xfrm>
          <a:prstGeom prst="rect">
            <a:avLst/>
          </a:prstGeom>
          <a:noFill/>
          <a:ln>
            <a:noFill/>
          </a:ln>
        </p:spPr>
        <p:txBody>
          <a:bodyPr spcFirstLastPara="1" wrap="square" lIns="167525"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60"/>
          <p:cNvSpPr txBox="1">
            <a:spLocks noGrp="1"/>
          </p:cNvSpPr>
          <p:nvPr>
            <p:ph type="ftr" idx="11"/>
          </p:nvPr>
        </p:nvSpPr>
        <p:spPr>
          <a:xfrm>
            <a:off x="4122264" y="9595554"/>
            <a:ext cx="8598162" cy="406400"/>
          </a:xfrm>
          <a:prstGeom prst="rect">
            <a:avLst/>
          </a:prstGeom>
          <a:noFill/>
          <a:ln>
            <a:noFill/>
          </a:ln>
        </p:spPr>
        <p:txBody>
          <a:bodyPr spcFirstLastPara="1" wrap="square" lIns="69800"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60"/>
          <p:cNvSpPr txBox="1">
            <a:spLocks noGrp="1"/>
          </p:cNvSpPr>
          <p:nvPr>
            <p:ph type="sldNum" idx="12"/>
          </p:nvPr>
        </p:nvSpPr>
        <p:spPr>
          <a:xfrm>
            <a:off x="12807974" y="9595554"/>
            <a:ext cx="1145643" cy="406400"/>
          </a:xfrm>
          <a:prstGeom prst="rect">
            <a:avLst/>
          </a:prstGeom>
          <a:noFill/>
          <a:ln>
            <a:noFill/>
          </a:ln>
        </p:spPr>
        <p:txBody>
          <a:bodyPr spcFirstLastPara="1" wrap="square" lIns="139600" tIns="69800" rIns="139600" bIns="0" anchor="b" anchorCtr="0">
            <a:no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_TITLE_AND_VERTICAL_TEXT">
    <p:bg>
      <p:bgPr>
        <a:solidFill>
          <a:srgbClr val="F18835"/>
        </a:solidFill>
        <a:effectLst/>
      </p:bgPr>
    </p:bg>
    <p:spTree>
      <p:nvGrpSpPr>
        <p:cNvPr id="1" name="Shape 88"/>
        <p:cNvGrpSpPr/>
        <p:nvPr/>
      </p:nvGrpSpPr>
      <p:grpSpPr>
        <a:xfrm>
          <a:off x="0" y="0"/>
          <a:ext cx="0" cy="0"/>
          <a:chOff x="0" y="0"/>
          <a:chExt cx="0" cy="0"/>
        </a:xfrm>
      </p:grpSpPr>
      <p:sp>
        <p:nvSpPr>
          <p:cNvPr id="89" name="Google Shape;89;p61"/>
          <p:cNvSpPr/>
          <p:nvPr/>
        </p:nvSpPr>
        <p:spPr>
          <a:xfrm>
            <a:off x="10301647" y="0"/>
            <a:ext cx="71374" cy="10160000"/>
          </a:xfrm>
          <a:prstGeom prst="rect">
            <a:avLst/>
          </a:prstGeom>
          <a:solidFill>
            <a:srgbClr val="FFFFFF"/>
          </a:solidFill>
          <a:ln>
            <a:noFill/>
          </a:ln>
          <a:effectLst>
            <a:outerShdw blurRad="31750" dist="10160" dir="10800000" algn="tl" rotWithShape="0">
              <a:srgbClr val="000000">
                <a:alpha val="60000"/>
              </a:srgbClr>
            </a:outerShdw>
          </a:effectLst>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90" name="Google Shape;90;p61"/>
          <p:cNvSpPr/>
          <p:nvPr/>
        </p:nvSpPr>
        <p:spPr>
          <a:xfrm>
            <a:off x="10377781" y="0"/>
            <a:ext cx="3925571" cy="10160000"/>
          </a:xfrm>
          <a:prstGeom prst="rect">
            <a:avLst/>
          </a:prstGeom>
          <a:solidFill>
            <a:srgbClr val="000000"/>
          </a:solidFill>
          <a:ln>
            <a:noFill/>
          </a:ln>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91" name="Google Shape;91;p61"/>
          <p:cNvSpPr txBox="1">
            <a:spLocks noGrp="1"/>
          </p:cNvSpPr>
          <p:nvPr>
            <p:ph type="title"/>
          </p:nvPr>
        </p:nvSpPr>
        <p:spPr>
          <a:xfrm rot="5400000">
            <a:off x="7739639" y="3254380"/>
            <a:ext cx="8668926" cy="2973917"/>
          </a:xfrm>
          <a:prstGeom prst="rect">
            <a:avLst/>
          </a:prstGeom>
          <a:noFill/>
          <a:ln>
            <a:noFill/>
          </a:ln>
        </p:spPr>
        <p:txBody>
          <a:bodyPr spcFirstLastPara="1" wrap="square" lIns="139600" tIns="69800" rIns="69800" bIns="69800" anchor="ctr" anchorCtr="0">
            <a:normAutofit/>
          </a:bodyPr>
          <a:lstStyle>
            <a:lvl1pPr lvl="0" algn="l">
              <a:lnSpc>
                <a:spcPct val="100000"/>
              </a:lnSpc>
              <a:spcBef>
                <a:spcPts val="0"/>
              </a:spcBef>
              <a:spcAft>
                <a:spcPts val="0"/>
              </a:spcAft>
              <a:buClr>
                <a:srgbClr val="FFC700"/>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61"/>
          <p:cNvSpPr txBox="1">
            <a:spLocks noGrp="1"/>
          </p:cNvSpPr>
          <p:nvPr>
            <p:ph type="body" idx="1"/>
          </p:nvPr>
        </p:nvSpPr>
        <p:spPr>
          <a:xfrm rot="5400000">
            <a:off x="1078066" y="87231"/>
            <a:ext cx="8668926" cy="9397577"/>
          </a:xfrm>
          <a:prstGeom prst="rect">
            <a:avLst/>
          </a:prstGeom>
          <a:noFill/>
          <a:ln>
            <a:noFill/>
          </a:ln>
        </p:spPr>
        <p:txBody>
          <a:bodyPr spcFirstLastPara="1" wrap="square" lIns="83750" tIns="139600" rIns="139600" bIns="69800" anchor="t" anchorCtr="0">
            <a:normAutofit/>
          </a:bodyPr>
          <a:lstStyle>
            <a:lvl1pPr marL="457200" lvl="0" indent="-320040" algn="l">
              <a:lnSpc>
                <a:spcPct val="100000"/>
              </a:lnSpc>
              <a:spcBef>
                <a:spcPts val="0"/>
              </a:spcBef>
              <a:spcAft>
                <a:spcPts val="0"/>
              </a:spcAft>
              <a:buSzPts val="1440"/>
              <a:buChar char="◼"/>
              <a:defRPr/>
            </a:lvl1pPr>
            <a:lvl2pPr marL="914400" lvl="1" indent="-331469" algn="l">
              <a:lnSpc>
                <a:spcPct val="100000"/>
              </a:lnSpc>
              <a:spcBef>
                <a:spcPts val="360"/>
              </a:spcBef>
              <a:spcAft>
                <a:spcPts val="0"/>
              </a:spcAft>
              <a:buSzPts val="162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93" name="Google Shape;93;p61"/>
          <p:cNvSpPr txBox="1">
            <a:spLocks noGrp="1"/>
          </p:cNvSpPr>
          <p:nvPr>
            <p:ph type="dt" idx="10"/>
          </p:nvPr>
        </p:nvSpPr>
        <p:spPr>
          <a:xfrm>
            <a:off x="713741" y="9595554"/>
            <a:ext cx="3330787" cy="406400"/>
          </a:xfrm>
          <a:prstGeom prst="rect">
            <a:avLst/>
          </a:prstGeom>
          <a:noFill/>
          <a:ln>
            <a:noFill/>
          </a:ln>
        </p:spPr>
        <p:txBody>
          <a:bodyPr spcFirstLastPara="1" wrap="square" lIns="167525"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61"/>
          <p:cNvSpPr txBox="1">
            <a:spLocks noGrp="1"/>
          </p:cNvSpPr>
          <p:nvPr>
            <p:ph type="ftr" idx="11"/>
          </p:nvPr>
        </p:nvSpPr>
        <p:spPr>
          <a:xfrm>
            <a:off x="4122266" y="9448089"/>
            <a:ext cx="5989053" cy="540926"/>
          </a:xfrm>
          <a:prstGeom prst="rect">
            <a:avLst/>
          </a:prstGeom>
          <a:noFill/>
          <a:ln>
            <a:noFill/>
          </a:ln>
        </p:spPr>
        <p:txBody>
          <a:bodyPr spcFirstLastPara="1" wrap="square" lIns="69800"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61"/>
          <p:cNvSpPr txBox="1">
            <a:spLocks noGrp="1"/>
          </p:cNvSpPr>
          <p:nvPr>
            <p:ph type="sldNum" idx="12"/>
          </p:nvPr>
        </p:nvSpPr>
        <p:spPr>
          <a:xfrm>
            <a:off x="12807974" y="9595554"/>
            <a:ext cx="1145643" cy="406400"/>
          </a:xfrm>
          <a:prstGeom prst="rect">
            <a:avLst/>
          </a:prstGeom>
          <a:noFill/>
          <a:ln>
            <a:noFill/>
          </a:ln>
        </p:spPr>
        <p:txBody>
          <a:bodyPr spcFirstLastPara="1" wrap="square" lIns="139600" tIns="69800" rIns="139600" bIns="0" anchor="b" anchorCtr="0">
            <a:no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2"/>
        <p:cNvGrpSpPr/>
        <p:nvPr/>
      </p:nvGrpSpPr>
      <p:grpSpPr>
        <a:xfrm>
          <a:off x="0" y="0"/>
          <a:ext cx="0" cy="0"/>
          <a:chOff x="0" y="0"/>
          <a:chExt cx="0" cy="0"/>
        </a:xfrm>
      </p:grpSpPr>
      <p:sp>
        <p:nvSpPr>
          <p:cNvPr id="103" name="Google Shape;103;g6e3768ae7a_0_254"/>
          <p:cNvSpPr txBox="1">
            <a:spLocks noGrp="1"/>
          </p:cNvSpPr>
          <p:nvPr>
            <p:ph type="title"/>
          </p:nvPr>
        </p:nvSpPr>
        <p:spPr>
          <a:xfrm>
            <a:off x="981393" y="540926"/>
            <a:ext cx="12312000" cy="1964100"/>
          </a:xfrm>
          <a:prstGeom prst="rect">
            <a:avLst/>
          </a:prstGeom>
          <a:noFill/>
          <a:ln>
            <a:noFill/>
          </a:ln>
        </p:spPr>
        <p:txBody>
          <a:bodyPr spcFirstLastPara="1" wrap="square" lIns="116500" tIns="58250" rIns="116500" bIns="58250" anchor="ctr" anchorCtr="0">
            <a:noAutofit/>
          </a:bodyPr>
          <a:lstStyle>
            <a:lvl1pPr lvl="0" algn="l">
              <a:lnSpc>
                <a:spcPct val="90000"/>
              </a:lnSpc>
              <a:spcBef>
                <a:spcPts val="0"/>
              </a:spcBef>
              <a:spcAft>
                <a:spcPts val="0"/>
              </a:spcAft>
              <a:buClr>
                <a:schemeClr val="dk1"/>
              </a:buClr>
              <a:buSzPts val="23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04" name="Google Shape;104;g6e3768ae7a_0_254"/>
          <p:cNvSpPr txBox="1">
            <a:spLocks noGrp="1"/>
          </p:cNvSpPr>
          <p:nvPr>
            <p:ph type="body" idx="1"/>
          </p:nvPr>
        </p:nvSpPr>
        <p:spPr>
          <a:xfrm>
            <a:off x="981393" y="2704630"/>
            <a:ext cx="12312000" cy="6446100"/>
          </a:xfrm>
          <a:prstGeom prst="rect">
            <a:avLst/>
          </a:prstGeom>
          <a:noFill/>
          <a:ln>
            <a:noFill/>
          </a:ln>
        </p:spPr>
        <p:txBody>
          <a:bodyPr spcFirstLastPara="1" wrap="square" lIns="116500" tIns="58250" rIns="116500" bIns="58250" anchor="t" anchorCtr="0">
            <a:noAutofit/>
          </a:bodyPr>
          <a:lstStyle>
            <a:lvl1pPr marL="457200" lvl="0" indent="-374650" algn="l">
              <a:lnSpc>
                <a:spcPct val="90000"/>
              </a:lnSpc>
              <a:spcBef>
                <a:spcPts val="1300"/>
              </a:spcBef>
              <a:spcAft>
                <a:spcPts val="0"/>
              </a:spcAft>
              <a:buClr>
                <a:schemeClr val="dk1"/>
              </a:buClr>
              <a:buSzPts val="2300"/>
              <a:buChar char="•"/>
              <a:defRPr/>
            </a:lvl1pPr>
            <a:lvl2pPr marL="914400" lvl="1" indent="-374650" algn="l">
              <a:lnSpc>
                <a:spcPct val="90000"/>
              </a:lnSpc>
              <a:spcBef>
                <a:spcPts val="600"/>
              </a:spcBef>
              <a:spcAft>
                <a:spcPts val="0"/>
              </a:spcAft>
              <a:buClr>
                <a:schemeClr val="dk1"/>
              </a:buClr>
              <a:buSzPts val="2300"/>
              <a:buChar char="•"/>
              <a:defRPr/>
            </a:lvl2pPr>
            <a:lvl3pPr marL="1371600" lvl="2" indent="-374650" algn="l">
              <a:lnSpc>
                <a:spcPct val="90000"/>
              </a:lnSpc>
              <a:spcBef>
                <a:spcPts val="600"/>
              </a:spcBef>
              <a:spcAft>
                <a:spcPts val="0"/>
              </a:spcAft>
              <a:buClr>
                <a:schemeClr val="dk1"/>
              </a:buClr>
              <a:buSzPts val="2300"/>
              <a:buChar char="•"/>
              <a:defRPr/>
            </a:lvl3pPr>
            <a:lvl4pPr marL="1828800" lvl="3" indent="-374650" algn="l">
              <a:lnSpc>
                <a:spcPct val="90000"/>
              </a:lnSpc>
              <a:spcBef>
                <a:spcPts val="600"/>
              </a:spcBef>
              <a:spcAft>
                <a:spcPts val="0"/>
              </a:spcAft>
              <a:buClr>
                <a:schemeClr val="dk1"/>
              </a:buClr>
              <a:buSzPts val="2300"/>
              <a:buChar char="•"/>
              <a:defRPr/>
            </a:lvl4pPr>
            <a:lvl5pPr marL="2286000" lvl="4" indent="-374650" algn="l">
              <a:lnSpc>
                <a:spcPct val="90000"/>
              </a:lnSpc>
              <a:spcBef>
                <a:spcPts val="600"/>
              </a:spcBef>
              <a:spcAft>
                <a:spcPts val="0"/>
              </a:spcAft>
              <a:buClr>
                <a:schemeClr val="dk1"/>
              </a:buClr>
              <a:buSzPts val="2300"/>
              <a:buChar char="•"/>
              <a:defRPr/>
            </a:lvl5pPr>
            <a:lvl6pPr marL="2743200" lvl="5" indent="-374650" algn="l">
              <a:lnSpc>
                <a:spcPct val="90000"/>
              </a:lnSpc>
              <a:spcBef>
                <a:spcPts val="600"/>
              </a:spcBef>
              <a:spcAft>
                <a:spcPts val="0"/>
              </a:spcAft>
              <a:buClr>
                <a:schemeClr val="dk1"/>
              </a:buClr>
              <a:buSzPts val="2300"/>
              <a:buChar char="•"/>
              <a:defRPr/>
            </a:lvl6pPr>
            <a:lvl7pPr marL="3200400" lvl="6" indent="-374650" algn="l">
              <a:lnSpc>
                <a:spcPct val="90000"/>
              </a:lnSpc>
              <a:spcBef>
                <a:spcPts val="600"/>
              </a:spcBef>
              <a:spcAft>
                <a:spcPts val="0"/>
              </a:spcAft>
              <a:buClr>
                <a:schemeClr val="dk1"/>
              </a:buClr>
              <a:buSzPts val="2300"/>
              <a:buChar char="•"/>
              <a:defRPr/>
            </a:lvl7pPr>
            <a:lvl8pPr marL="3657600" lvl="7" indent="-374650" algn="l">
              <a:lnSpc>
                <a:spcPct val="90000"/>
              </a:lnSpc>
              <a:spcBef>
                <a:spcPts val="600"/>
              </a:spcBef>
              <a:spcAft>
                <a:spcPts val="0"/>
              </a:spcAft>
              <a:buClr>
                <a:schemeClr val="dk1"/>
              </a:buClr>
              <a:buSzPts val="2300"/>
              <a:buChar char="•"/>
              <a:defRPr/>
            </a:lvl8pPr>
            <a:lvl9pPr marL="4114800" lvl="8" indent="-374650" algn="l">
              <a:lnSpc>
                <a:spcPct val="90000"/>
              </a:lnSpc>
              <a:spcBef>
                <a:spcPts val="600"/>
              </a:spcBef>
              <a:spcAft>
                <a:spcPts val="0"/>
              </a:spcAft>
              <a:buClr>
                <a:schemeClr val="dk1"/>
              </a:buClr>
              <a:buSzPts val="2300"/>
              <a:buChar char="•"/>
              <a:defRPr/>
            </a:lvl9pPr>
          </a:lstStyle>
          <a:p>
            <a:endParaRPr/>
          </a:p>
        </p:txBody>
      </p:sp>
      <p:sp>
        <p:nvSpPr>
          <p:cNvPr id="105" name="Google Shape;105;g6e3768ae7a_0_254"/>
          <p:cNvSpPr txBox="1">
            <a:spLocks noGrp="1"/>
          </p:cNvSpPr>
          <p:nvPr>
            <p:ph type="dt" idx="10"/>
          </p:nvPr>
        </p:nvSpPr>
        <p:spPr>
          <a:xfrm>
            <a:off x="981392" y="9416815"/>
            <a:ext cx="3211800" cy="540900"/>
          </a:xfrm>
          <a:prstGeom prst="rect">
            <a:avLst/>
          </a:prstGeom>
          <a:noFill/>
          <a:ln>
            <a:noFill/>
          </a:ln>
        </p:spPr>
        <p:txBody>
          <a:bodyPr spcFirstLastPara="1" wrap="square" lIns="116500" tIns="58250" rIns="116500" bIns="58250" anchor="ctr"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06" name="Google Shape;106;g6e3768ae7a_0_254"/>
          <p:cNvSpPr txBox="1">
            <a:spLocks noGrp="1"/>
          </p:cNvSpPr>
          <p:nvPr>
            <p:ph type="ftr" idx="11"/>
          </p:nvPr>
        </p:nvSpPr>
        <p:spPr>
          <a:xfrm>
            <a:off x="4728527" y="9416815"/>
            <a:ext cx="4817700" cy="540900"/>
          </a:xfrm>
          <a:prstGeom prst="rect">
            <a:avLst/>
          </a:prstGeom>
          <a:noFill/>
          <a:ln>
            <a:noFill/>
          </a:ln>
        </p:spPr>
        <p:txBody>
          <a:bodyPr spcFirstLastPara="1" wrap="square" lIns="116500" tIns="58250" rIns="116500" bIns="58250" anchor="ctr" anchorCtr="0">
            <a:noAutofit/>
          </a:bodyPr>
          <a:lstStyle>
            <a:lvl1pPr lvl="0" algn="ctr">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07" name="Google Shape;107;g6e3768ae7a_0_254"/>
          <p:cNvSpPr txBox="1">
            <a:spLocks noGrp="1"/>
          </p:cNvSpPr>
          <p:nvPr>
            <p:ph type="sldNum" idx="12"/>
          </p:nvPr>
        </p:nvSpPr>
        <p:spPr>
          <a:xfrm>
            <a:off x="10081578" y="9416815"/>
            <a:ext cx="3211800" cy="540900"/>
          </a:xfrm>
          <a:prstGeom prst="rect">
            <a:avLst/>
          </a:prstGeom>
          <a:noFill/>
          <a:ln>
            <a:noFill/>
          </a:ln>
        </p:spPr>
        <p:txBody>
          <a:bodyPr spcFirstLastPara="1" wrap="square" lIns="116500" tIns="58250" rIns="116500" bIns="58250" anchor="ctr" anchorCtr="0">
            <a:noAutofit/>
          </a:bodyPr>
          <a:lstStyle>
            <a:lvl1pPr marL="0" marR="0" lvl="0"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8"/>
        <p:cNvGrpSpPr/>
        <p:nvPr/>
      </p:nvGrpSpPr>
      <p:grpSpPr>
        <a:xfrm>
          <a:off x="0" y="0"/>
          <a:ext cx="0" cy="0"/>
          <a:chOff x="0" y="0"/>
          <a:chExt cx="0" cy="0"/>
        </a:xfrm>
      </p:grpSpPr>
      <p:sp>
        <p:nvSpPr>
          <p:cNvPr id="109" name="Google Shape;109;g6e3768ae7a_0_248"/>
          <p:cNvSpPr txBox="1">
            <a:spLocks noGrp="1"/>
          </p:cNvSpPr>
          <p:nvPr>
            <p:ph type="ctrTitle"/>
          </p:nvPr>
        </p:nvSpPr>
        <p:spPr>
          <a:xfrm>
            <a:off x="1784350" y="1662760"/>
            <a:ext cx="10706100" cy="3537300"/>
          </a:xfrm>
          <a:prstGeom prst="rect">
            <a:avLst/>
          </a:prstGeom>
          <a:noFill/>
          <a:ln>
            <a:noFill/>
          </a:ln>
        </p:spPr>
        <p:txBody>
          <a:bodyPr spcFirstLastPara="1" wrap="square" lIns="116500" tIns="58250" rIns="116500" bIns="58250" anchor="b" anchorCtr="0">
            <a:noAutofit/>
          </a:bodyPr>
          <a:lstStyle>
            <a:lvl1pPr lvl="0" algn="ctr">
              <a:lnSpc>
                <a:spcPct val="90000"/>
              </a:lnSpc>
              <a:spcBef>
                <a:spcPts val="0"/>
              </a:spcBef>
              <a:spcAft>
                <a:spcPts val="0"/>
              </a:spcAft>
              <a:buClr>
                <a:schemeClr val="dk1"/>
              </a:buClr>
              <a:buSzPts val="7600"/>
              <a:buFont typeface="Calibri"/>
              <a:buNone/>
              <a:defRPr sz="7600"/>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10" name="Google Shape;110;g6e3768ae7a_0_248"/>
          <p:cNvSpPr txBox="1">
            <a:spLocks noGrp="1"/>
          </p:cNvSpPr>
          <p:nvPr>
            <p:ph type="subTitle" idx="1"/>
          </p:nvPr>
        </p:nvSpPr>
        <p:spPr>
          <a:xfrm>
            <a:off x="1784350" y="5336352"/>
            <a:ext cx="10706100" cy="2452800"/>
          </a:xfrm>
          <a:prstGeom prst="rect">
            <a:avLst/>
          </a:prstGeom>
          <a:noFill/>
          <a:ln>
            <a:noFill/>
          </a:ln>
        </p:spPr>
        <p:txBody>
          <a:bodyPr spcFirstLastPara="1" wrap="square" lIns="116500" tIns="58250" rIns="116500" bIns="58250" anchor="t" anchorCtr="0">
            <a:noAutofit/>
          </a:bodyPr>
          <a:lstStyle>
            <a:lvl1pPr lvl="0" algn="ctr">
              <a:lnSpc>
                <a:spcPct val="90000"/>
              </a:lnSpc>
              <a:spcBef>
                <a:spcPts val="1300"/>
              </a:spcBef>
              <a:spcAft>
                <a:spcPts val="0"/>
              </a:spcAft>
              <a:buClr>
                <a:schemeClr val="dk1"/>
              </a:buClr>
              <a:buSzPts val="3100"/>
              <a:buNone/>
              <a:defRPr sz="3100"/>
            </a:lvl1pPr>
            <a:lvl2pPr lvl="1" algn="ctr">
              <a:lnSpc>
                <a:spcPct val="90000"/>
              </a:lnSpc>
              <a:spcBef>
                <a:spcPts val="600"/>
              </a:spcBef>
              <a:spcAft>
                <a:spcPts val="0"/>
              </a:spcAft>
              <a:buClr>
                <a:schemeClr val="dk1"/>
              </a:buClr>
              <a:buSzPts val="2500"/>
              <a:buNone/>
              <a:defRPr sz="2500"/>
            </a:lvl2pPr>
            <a:lvl3pPr lvl="2" algn="ctr">
              <a:lnSpc>
                <a:spcPct val="90000"/>
              </a:lnSpc>
              <a:spcBef>
                <a:spcPts val="600"/>
              </a:spcBef>
              <a:spcAft>
                <a:spcPts val="0"/>
              </a:spcAft>
              <a:buClr>
                <a:schemeClr val="dk1"/>
              </a:buClr>
              <a:buSzPts val="2300"/>
              <a:buNone/>
              <a:defRPr sz="2300"/>
            </a:lvl3pPr>
            <a:lvl4pPr lvl="3" algn="ctr">
              <a:lnSpc>
                <a:spcPct val="90000"/>
              </a:lnSpc>
              <a:spcBef>
                <a:spcPts val="600"/>
              </a:spcBef>
              <a:spcAft>
                <a:spcPts val="0"/>
              </a:spcAft>
              <a:buClr>
                <a:schemeClr val="dk1"/>
              </a:buClr>
              <a:buSzPts val="2000"/>
              <a:buNone/>
              <a:defRPr sz="2000"/>
            </a:lvl4pPr>
            <a:lvl5pPr lvl="4" algn="ctr">
              <a:lnSpc>
                <a:spcPct val="90000"/>
              </a:lnSpc>
              <a:spcBef>
                <a:spcPts val="600"/>
              </a:spcBef>
              <a:spcAft>
                <a:spcPts val="0"/>
              </a:spcAft>
              <a:buClr>
                <a:schemeClr val="dk1"/>
              </a:buClr>
              <a:buSzPts val="2000"/>
              <a:buNone/>
              <a:defRPr sz="2000"/>
            </a:lvl5pPr>
            <a:lvl6pPr lvl="5" algn="ctr">
              <a:lnSpc>
                <a:spcPct val="90000"/>
              </a:lnSpc>
              <a:spcBef>
                <a:spcPts val="600"/>
              </a:spcBef>
              <a:spcAft>
                <a:spcPts val="0"/>
              </a:spcAft>
              <a:buClr>
                <a:schemeClr val="dk1"/>
              </a:buClr>
              <a:buSzPts val="2000"/>
              <a:buNone/>
              <a:defRPr sz="2000"/>
            </a:lvl6pPr>
            <a:lvl7pPr lvl="6" algn="ctr">
              <a:lnSpc>
                <a:spcPct val="90000"/>
              </a:lnSpc>
              <a:spcBef>
                <a:spcPts val="600"/>
              </a:spcBef>
              <a:spcAft>
                <a:spcPts val="0"/>
              </a:spcAft>
              <a:buClr>
                <a:schemeClr val="dk1"/>
              </a:buClr>
              <a:buSzPts val="2000"/>
              <a:buNone/>
              <a:defRPr sz="2000"/>
            </a:lvl7pPr>
            <a:lvl8pPr lvl="7" algn="ctr">
              <a:lnSpc>
                <a:spcPct val="90000"/>
              </a:lnSpc>
              <a:spcBef>
                <a:spcPts val="600"/>
              </a:spcBef>
              <a:spcAft>
                <a:spcPts val="0"/>
              </a:spcAft>
              <a:buClr>
                <a:schemeClr val="dk1"/>
              </a:buClr>
              <a:buSzPts val="2000"/>
              <a:buNone/>
              <a:defRPr sz="2000"/>
            </a:lvl8pPr>
            <a:lvl9pPr lvl="8" algn="ctr">
              <a:lnSpc>
                <a:spcPct val="90000"/>
              </a:lnSpc>
              <a:spcBef>
                <a:spcPts val="600"/>
              </a:spcBef>
              <a:spcAft>
                <a:spcPts val="0"/>
              </a:spcAft>
              <a:buClr>
                <a:schemeClr val="dk1"/>
              </a:buClr>
              <a:buSzPts val="2000"/>
              <a:buNone/>
              <a:defRPr sz="2000"/>
            </a:lvl9pPr>
          </a:lstStyle>
          <a:p>
            <a:endParaRPr/>
          </a:p>
        </p:txBody>
      </p:sp>
      <p:sp>
        <p:nvSpPr>
          <p:cNvPr id="111" name="Google Shape;111;g6e3768ae7a_0_248"/>
          <p:cNvSpPr txBox="1">
            <a:spLocks noGrp="1"/>
          </p:cNvSpPr>
          <p:nvPr>
            <p:ph type="dt" idx="10"/>
          </p:nvPr>
        </p:nvSpPr>
        <p:spPr>
          <a:xfrm>
            <a:off x="981392" y="9416815"/>
            <a:ext cx="3211800" cy="540900"/>
          </a:xfrm>
          <a:prstGeom prst="rect">
            <a:avLst/>
          </a:prstGeom>
          <a:noFill/>
          <a:ln>
            <a:noFill/>
          </a:ln>
        </p:spPr>
        <p:txBody>
          <a:bodyPr spcFirstLastPara="1" wrap="square" lIns="116500" tIns="58250" rIns="116500" bIns="58250" anchor="ctr"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12" name="Google Shape;112;g6e3768ae7a_0_248"/>
          <p:cNvSpPr txBox="1">
            <a:spLocks noGrp="1"/>
          </p:cNvSpPr>
          <p:nvPr>
            <p:ph type="ftr" idx="11"/>
          </p:nvPr>
        </p:nvSpPr>
        <p:spPr>
          <a:xfrm>
            <a:off x="4728527" y="9416815"/>
            <a:ext cx="4817700" cy="540900"/>
          </a:xfrm>
          <a:prstGeom prst="rect">
            <a:avLst/>
          </a:prstGeom>
          <a:noFill/>
          <a:ln>
            <a:noFill/>
          </a:ln>
        </p:spPr>
        <p:txBody>
          <a:bodyPr spcFirstLastPara="1" wrap="square" lIns="116500" tIns="58250" rIns="116500" bIns="58250" anchor="ctr" anchorCtr="0">
            <a:noAutofit/>
          </a:bodyPr>
          <a:lstStyle>
            <a:lvl1pPr lvl="0" algn="ctr">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13" name="Google Shape;113;g6e3768ae7a_0_248"/>
          <p:cNvSpPr txBox="1">
            <a:spLocks noGrp="1"/>
          </p:cNvSpPr>
          <p:nvPr>
            <p:ph type="sldNum" idx="12"/>
          </p:nvPr>
        </p:nvSpPr>
        <p:spPr>
          <a:xfrm>
            <a:off x="10081578" y="9416815"/>
            <a:ext cx="3211800" cy="540900"/>
          </a:xfrm>
          <a:prstGeom prst="rect">
            <a:avLst/>
          </a:prstGeom>
          <a:noFill/>
          <a:ln>
            <a:noFill/>
          </a:ln>
        </p:spPr>
        <p:txBody>
          <a:bodyPr spcFirstLastPara="1" wrap="square" lIns="116500" tIns="58250" rIns="116500" bIns="58250" anchor="ctr" anchorCtr="0">
            <a:noAutofit/>
          </a:bodyPr>
          <a:lstStyle>
            <a:lvl1pPr marL="0" marR="0" lvl="0"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g6e3768ae7a_0_260"/>
          <p:cNvSpPr txBox="1">
            <a:spLocks noGrp="1"/>
          </p:cNvSpPr>
          <p:nvPr>
            <p:ph type="title"/>
          </p:nvPr>
        </p:nvSpPr>
        <p:spPr>
          <a:xfrm>
            <a:off x="973958" y="2532945"/>
            <a:ext cx="12312000" cy="4226100"/>
          </a:xfrm>
          <a:prstGeom prst="rect">
            <a:avLst/>
          </a:prstGeom>
          <a:noFill/>
          <a:ln>
            <a:noFill/>
          </a:ln>
        </p:spPr>
        <p:txBody>
          <a:bodyPr spcFirstLastPara="1" wrap="square" lIns="116500" tIns="58250" rIns="116500" bIns="58250" anchor="b" anchorCtr="0">
            <a:noAutofit/>
          </a:bodyPr>
          <a:lstStyle>
            <a:lvl1pPr lvl="0" algn="l">
              <a:lnSpc>
                <a:spcPct val="90000"/>
              </a:lnSpc>
              <a:spcBef>
                <a:spcPts val="0"/>
              </a:spcBef>
              <a:spcAft>
                <a:spcPts val="0"/>
              </a:spcAft>
              <a:buClr>
                <a:schemeClr val="dk1"/>
              </a:buClr>
              <a:buSzPts val="7600"/>
              <a:buFont typeface="Calibri"/>
              <a:buNone/>
              <a:defRPr sz="7600"/>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16" name="Google Shape;116;g6e3768ae7a_0_260"/>
          <p:cNvSpPr txBox="1">
            <a:spLocks noGrp="1"/>
          </p:cNvSpPr>
          <p:nvPr>
            <p:ph type="body" idx="1"/>
          </p:nvPr>
        </p:nvSpPr>
        <p:spPr>
          <a:xfrm>
            <a:off x="973958" y="6799204"/>
            <a:ext cx="12312000" cy="2222700"/>
          </a:xfrm>
          <a:prstGeom prst="rect">
            <a:avLst/>
          </a:prstGeom>
          <a:noFill/>
          <a:ln>
            <a:noFill/>
          </a:ln>
        </p:spPr>
        <p:txBody>
          <a:bodyPr spcFirstLastPara="1" wrap="square" lIns="116500" tIns="58250" rIns="116500" bIns="58250" anchor="t" anchorCtr="0">
            <a:noAutofit/>
          </a:bodyPr>
          <a:lstStyle>
            <a:lvl1pPr marL="457200" lvl="0" indent="-228600" algn="l">
              <a:lnSpc>
                <a:spcPct val="90000"/>
              </a:lnSpc>
              <a:spcBef>
                <a:spcPts val="1300"/>
              </a:spcBef>
              <a:spcAft>
                <a:spcPts val="0"/>
              </a:spcAft>
              <a:buClr>
                <a:srgbClr val="888888"/>
              </a:buClr>
              <a:buSzPts val="3100"/>
              <a:buNone/>
              <a:defRPr sz="3100">
                <a:solidFill>
                  <a:srgbClr val="888888"/>
                </a:solidFill>
              </a:defRPr>
            </a:lvl1pPr>
            <a:lvl2pPr marL="914400" lvl="1" indent="-228600" algn="l">
              <a:lnSpc>
                <a:spcPct val="90000"/>
              </a:lnSpc>
              <a:spcBef>
                <a:spcPts val="600"/>
              </a:spcBef>
              <a:spcAft>
                <a:spcPts val="0"/>
              </a:spcAft>
              <a:buClr>
                <a:srgbClr val="888888"/>
              </a:buClr>
              <a:buSzPts val="2500"/>
              <a:buNone/>
              <a:defRPr sz="2500">
                <a:solidFill>
                  <a:srgbClr val="888888"/>
                </a:solidFill>
              </a:defRPr>
            </a:lvl2pPr>
            <a:lvl3pPr marL="1371600" lvl="2" indent="-228600" algn="l">
              <a:lnSpc>
                <a:spcPct val="90000"/>
              </a:lnSpc>
              <a:spcBef>
                <a:spcPts val="600"/>
              </a:spcBef>
              <a:spcAft>
                <a:spcPts val="0"/>
              </a:spcAft>
              <a:buClr>
                <a:srgbClr val="888888"/>
              </a:buClr>
              <a:buSzPts val="2300"/>
              <a:buNone/>
              <a:defRPr sz="2300">
                <a:solidFill>
                  <a:srgbClr val="888888"/>
                </a:solidFill>
              </a:defRPr>
            </a:lvl3pPr>
            <a:lvl4pPr marL="1828800" lvl="3" indent="-228600" algn="l">
              <a:lnSpc>
                <a:spcPct val="90000"/>
              </a:lnSpc>
              <a:spcBef>
                <a:spcPts val="600"/>
              </a:spcBef>
              <a:spcAft>
                <a:spcPts val="0"/>
              </a:spcAft>
              <a:buClr>
                <a:srgbClr val="888888"/>
              </a:buClr>
              <a:buSzPts val="2000"/>
              <a:buNone/>
              <a:defRPr sz="2000">
                <a:solidFill>
                  <a:srgbClr val="888888"/>
                </a:solidFill>
              </a:defRPr>
            </a:lvl4pPr>
            <a:lvl5pPr marL="2286000" lvl="4" indent="-228600" algn="l">
              <a:lnSpc>
                <a:spcPct val="90000"/>
              </a:lnSpc>
              <a:spcBef>
                <a:spcPts val="600"/>
              </a:spcBef>
              <a:spcAft>
                <a:spcPts val="0"/>
              </a:spcAft>
              <a:buClr>
                <a:srgbClr val="888888"/>
              </a:buClr>
              <a:buSzPts val="2000"/>
              <a:buNone/>
              <a:defRPr sz="2000">
                <a:solidFill>
                  <a:srgbClr val="888888"/>
                </a:solidFill>
              </a:defRPr>
            </a:lvl5pPr>
            <a:lvl6pPr marL="2743200" lvl="5" indent="-228600" algn="l">
              <a:lnSpc>
                <a:spcPct val="90000"/>
              </a:lnSpc>
              <a:spcBef>
                <a:spcPts val="600"/>
              </a:spcBef>
              <a:spcAft>
                <a:spcPts val="0"/>
              </a:spcAft>
              <a:buClr>
                <a:srgbClr val="888888"/>
              </a:buClr>
              <a:buSzPts val="2000"/>
              <a:buNone/>
              <a:defRPr sz="2000">
                <a:solidFill>
                  <a:srgbClr val="888888"/>
                </a:solidFill>
              </a:defRPr>
            </a:lvl6pPr>
            <a:lvl7pPr marL="3200400" lvl="6" indent="-228600" algn="l">
              <a:lnSpc>
                <a:spcPct val="90000"/>
              </a:lnSpc>
              <a:spcBef>
                <a:spcPts val="600"/>
              </a:spcBef>
              <a:spcAft>
                <a:spcPts val="0"/>
              </a:spcAft>
              <a:buClr>
                <a:srgbClr val="888888"/>
              </a:buClr>
              <a:buSzPts val="2000"/>
              <a:buNone/>
              <a:defRPr sz="2000">
                <a:solidFill>
                  <a:srgbClr val="888888"/>
                </a:solidFill>
              </a:defRPr>
            </a:lvl7pPr>
            <a:lvl8pPr marL="3657600" lvl="7" indent="-228600" algn="l">
              <a:lnSpc>
                <a:spcPct val="90000"/>
              </a:lnSpc>
              <a:spcBef>
                <a:spcPts val="600"/>
              </a:spcBef>
              <a:spcAft>
                <a:spcPts val="0"/>
              </a:spcAft>
              <a:buClr>
                <a:srgbClr val="888888"/>
              </a:buClr>
              <a:buSzPts val="2000"/>
              <a:buNone/>
              <a:defRPr sz="2000">
                <a:solidFill>
                  <a:srgbClr val="888888"/>
                </a:solidFill>
              </a:defRPr>
            </a:lvl8pPr>
            <a:lvl9pPr marL="4114800" lvl="8" indent="-228600" algn="l">
              <a:lnSpc>
                <a:spcPct val="90000"/>
              </a:lnSpc>
              <a:spcBef>
                <a:spcPts val="600"/>
              </a:spcBef>
              <a:spcAft>
                <a:spcPts val="0"/>
              </a:spcAft>
              <a:buClr>
                <a:srgbClr val="888888"/>
              </a:buClr>
              <a:buSzPts val="2000"/>
              <a:buNone/>
              <a:defRPr sz="2000">
                <a:solidFill>
                  <a:srgbClr val="888888"/>
                </a:solidFill>
              </a:defRPr>
            </a:lvl9pPr>
          </a:lstStyle>
          <a:p>
            <a:endParaRPr/>
          </a:p>
        </p:txBody>
      </p:sp>
      <p:sp>
        <p:nvSpPr>
          <p:cNvPr id="117" name="Google Shape;117;g6e3768ae7a_0_260"/>
          <p:cNvSpPr txBox="1">
            <a:spLocks noGrp="1"/>
          </p:cNvSpPr>
          <p:nvPr>
            <p:ph type="dt" idx="10"/>
          </p:nvPr>
        </p:nvSpPr>
        <p:spPr>
          <a:xfrm>
            <a:off x="981392" y="9416815"/>
            <a:ext cx="3211800" cy="540900"/>
          </a:xfrm>
          <a:prstGeom prst="rect">
            <a:avLst/>
          </a:prstGeom>
          <a:noFill/>
          <a:ln>
            <a:noFill/>
          </a:ln>
        </p:spPr>
        <p:txBody>
          <a:bodyPr spcFirstLastPara="1" wrap="square" lIns="116500" tIns="58250" rIns="116500" bIns="58250" anchor="ctr"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18" name="Google Shape;118;g6e3768ae7a_0_260"/>
          <p:cNvSpPr txBox="1">
            <a:spLocks noGrp="1"/>
          </p:cNvSpPr>
          <p:nvPr>
            <p:ph type="ftr" idx="11"/>
          </p:nvPr>
        </p:nvSpPr>
        <p:spPr>
          <a:xfrm>
            <a:off x="4728527" y="9416815"/>
            <a:ext cx="4817700" cy="540900"/>
          </a:xfrm>
          <a:prstGeom prst="rect">
            <a:avLst/>
          </a:prstGeom>
          <a:noFill/>
          <a:ln>
            <a:noFill/>
          </a:ln>
        </p:spPr>
        <p:txBody>
          <a:bodyPr spcFirstLastPara="1" wrap="square" lIns="116500" tIns="58250" rIns="116500" bIns="58250" anchor="ctr" anchorCtr="0">
            <a:noAutofit/>
          </a:bodyPr>
          <a:lstStyle>
            <a:lvl1pPr lvl="0" algn="ctr">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19" name="Google Shape;119;g6e3768ae7a_0_260"/>
          <p:cNvSpPr txBox="1">
            <a:spLocks noGrp="1"/>
          </p:cNvSpPr>
          <p:nvPr>
            <p:ph type="sldNum" idx="12"/>
          </p:nvPr>
        </p:nvSpPr>
        <p:spPr>
          <a:xfrm>
            <a:off x="10081578" y="9416815"/>
            <a:ext cx="3211800" cy="540900"/>
          </a:xfrm>
          <a:prstGeom prst="rect">
            <a:avLst/>
          </a:prstGeom>
          <a:noFill/>
          <a:ln>
            <a:noFill/>
          </a:ln>
        </p:spPr>
        <p:txBody>
          <a:bodyPr spcFirstLastPara="1" wrap="square" lIns="116500" tIns="58250" rIns="116500" bIns="58250" anchor="ctr" anchorCtr="0">
            <a:noAutofit/>
          </a:bodyPr>
          <a:lstStyle>
            <a:lvl1pPr marL="0" marR="0" lvl="0"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g6e3768ae7a_0_273"/>
          <p:cNvSpPr txBox="1">
            <a:spLocks noGrp="1"/>
          </p:cNvSpPr>
          <p:nvPr>
            <p:ph type="title"/>
          </p:nvPr>
        </p:nvSpPr>
        <p:spPr>
          <a:xfrm>
            <a:off x="983252" y="540926"/>
            <a:ext cx="12312000" cy="1964100"/>
          </a:xfrm>
          <a:prstGeom prst="rect">
            <a:avLst/>
          </a:prstGeom>
          <a:noFill/>
          <a:ln>
            <a:noFill/>
          </a:ln>
        </p:spPr>
        <p:txBody>
          <a:bodyPr spcFirstLastPara="1" wrap="square" lIns="116500" tIns="58250" rIns="116500" bIns="58250" anchor="ctr" anchorCtr="0">
            <a:noAutofit/>
          </a:bodyPr>
          <a:lstStyle>
            <a:lvl1pPr lvl="0" algn="l">
              <a:lnSpc>
                <a:spcPct val="90000"/>
              </a:lnSpc>
              <a:spcBef>
                <a:spcPts val="0"/>
              </a:spcBef>
              <a:spcAft>
                <a:spcPts val="0"/>
              </a:spcAft>
              <a:buClr>
                <a:schemeClr val="dk1"/>
              </a:buClr>
              <a:buSzPts val="23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29" name="Google Shape;129;g6e3768ae7a_0_273"/>
          <p:cNvSpPr txBox="1">
            <a:spLocks noGrp="1"/>
          </p:cNvSpPr>
          <p:nvPr>
            <p:ph type="body" idx="1"/>
          </p:nvPr>
        </p:nvSpPr>
        <p:spPr>
          <a:xfrm>
            <a:off x="983252" y="2490612"/>
            <a:ext cx="6039000" cy="1220400"/>
          </a:xfrm>
          <a:prstGeom prst="rect">
            <a:avLst/>
          </a:prstGeom>
          <a:noFill/>
          <a:ln>
            <a:noFill/>
          </a:ln>
        </p:spPr>
        <p:txBody>
          <a:bodyPr spcFirstLastPara="1" wrap="square" lIns="116500" tIns="58250" rIns="116500" bIns="58250" anchor="b" anchorCtr="0">
            <a:noAutofit/>
          </a:bodyPr>
          <a:lstStyle>
            <a:lvl1pPr marL="457200" lvl="0" indent="-228600" algn="l">
              <a:lnSpc>
                <a:spcPct val="90000"/>
              </a:lnSpc>
              <a:spcBef>
                <a:spcPts val="1300"/>
              </a:spcBef>
              <a:spcAft>
                <a:spcPts val="0"/>
              </a:spcAft>
              <a:buClr>
                <a:schemeClr val="dk1"/>
              </a:buClr>
              <a:buSzPts val="3100"/>
              <a:buNone/>
              <a:defRPr sz="3100" b="1"/>
            </a:lvl1pPr>
            <a:lvl2pPr marL="914400" lvl="1" indent="-228600" algn="l">
              <a:lnSpc>
                <a:spcPct val="90000"/>
              </a:lnSpc>
              <a:spcBef>
                <a:spcPts val="600"/>
              </a:spcBef>
              <a:spcAft>
                <a:spcPts val="0"/>
              </a:spcAft>
              <a:buClr>
                <a:schemeClr val="dk1"/>
              </a:buClr>
              <a:buSzPts val="2500"/>
              <a:buNone/>
              <a:defRPr sz="2500" b="1"/>
            </a:lvl2pPr>
            <a:lvl3pPr marL="1371600" lvl="2" indent="-228600" algn="l">
              <a:lnSpc>
                <a:spcPct val="90000"/>
              </a:lnSpc>
              <a:spcBef>
                <a:spcPts val="600"/>
              </a:spcBef>
              <a:spcAft>
                <a:spcPts val="0"/>
              </a:spcAft>
              <a:buClr>
                <a:schemeClr val="dk1"/>
              </a:buClr>
              <a:buSzPts val="2300"/>
              <a:buNone/>
              <a:defRPr sz="2300" b="1"/>
            </a:lvl3pPr>
            <a:lvl4pPr marL="1828800" lvl="3" indent="-228600" algn="l">
              <a:lnSpc>
                <a:spcPct val="90000"/>
              </a:lnSpc>
              <a:spcBef>
                <a:spcPts val="600"/>
              </a:spcBef>
              <a:spcAft>
                <a:spcPts val="0"/>
              </a:spcAft>
              <a:buClr>
                <a:schemeClr val="dk1"/>
              </a:buClr>
              <a:buSzPts val="2000"/>
              <a:buNone/>
              <a:defRPr sz="2000" b="1"/>
            </a:lvl4pPr>
            <a:lvl5pPr marL="2286000" lvl="4" indent="-228600" algn="l">
              <a:lnSpc>
                <a:spcPct val="90000"/>
              </a:lnSpc>
              <a:spcBef>
                <a:spcPts val="600"/>
              </a:spcBef>
              <a:spcAft>
                <a:spcPts val="0"/>
              </a:spcAft>
              <a:buClr>
                <a:schemeClr val="dk1"/>
              </a:buClr>
              <a:buSzPts val="2000"/>
              <a:buNone/>
              <a:defRPr sz="2000" b="1"/>
            </a:lvl5pPr>
            <a:lvl6pPr marL="2743200" lvl="5" indent="-228600" algn="l">
              <a:lnSpc>
                <a:spcPct val="90000"/>
              </a:lnSpc>
              <a:spcBef>
                <a:spcPts val="600"/>
              </a:spcBef>
              <a:spcAft>
                <a:spcPts val="0"/>
              </a:spcAft>
              <a:buClr>
                <a:schemeClr val="dk1"/>
              </a:buClr>
              <a:buSzPts val="2000"/>
              <a:buNone/>
              <a:defRPr sz="2000" b="1"/>
            </a:lvl6pPr>
            <a:lvl7pPr marL="3200400" lvl="6" indent="-228600" algn="l">
              <a:lnSpc>
                <a:spcPct val="90000"/>
              </a:lnSpc>
              <a:spcBef>
                <a:spcPts val="600"/>
              </a:spcBef>
              <a:spcAft>
                <a:spcPts val="0"/>
              </a:spcAft>
              <a:buClr>
                <a:schemeClr val="dk1"/>
              </a:buClr>
              <a:buSzPts val="2000"/>
              <a:buNone/>
              <a:defRPr sz="2000" b="1"/>
            </a:lvl7pPr>
            <a:lvl8pPr marL="3657600" lvl="7" indent="-228600" algn="l">
              <a:lnSpc>
                <a:spcPct val="90000"/>
              </a:lnSpc>
              <a:spcBef>
                <a:spcPts val="600"/>
              </a:spcBef>
              <a:spcAft>
                <a:spcPts val="0"/>
              </a:spcAft>
              <a:buClr>
                <a:schemeClr val="dk1"/>
              </a:buClr>
              <a:buSzPts val="2000"/>
              <a:buNone/>
              <a:defRPr sz="2000" b="1"/>
            </a:lvl8pPr>
            <a:lvl9pPr marL="4114800" lvl="8" indent="-228600" algn="l">
              <a:lnSpc>
                <a:spcPct val="90000"/>
              </a:lnSpc>
              <a:spcBef>
                <a:spcPts val="600"/>
              </a:spcBef>
              <a:spcAft>
                <a:spcPts val="0"/>
              </a:spcAft>
              <a:buClr>
                <a:schemeClr val="dk1"/>
              </a:buClr>
              <a:buSzPts val="2000"/>
              <a:buNone/>
              <a:defRPr sz="2000" b="1"/>
            </a:lvl9pPr>
          </a:lstStyle>
          <a:p>
            <a:endParaRPr/>
          </a:p>
        </p:txBody>
      </p:sp>
      <p:sp>
        <p:nvSpPr>
          <p:cNvPr id="130" name="Google Shape;130;g6e3768ae7a_0_273"/>
          <p:cNvSpPr txBox="1">
            <a:spLocks noGrp="1"/>
          </p:cNvSpPr>
          <p:nvPr>
            <p:ph type="body" idx="2"/>
          </p:nvPr>
        </p:nvSpPr>
        <p:spPr>
          <a:xfrm>
            <a:off x="983252" y="3711222"/>
            <a:ext cx="6039000" cy="5458800"/>
          </a:xfrm>
          <a:prstGeom prst="rect">
            <a:avLst/>
          </a:prstGeom>
          <a:noFill/>
          <a:ln>
            <a:noFill/>
          </a:ln>
        </p:spPr>
        <p:txBody>
          <a:bodyPr spcFirstLastPara="1" wrap="square" lIns="116500" tIns="58250" rIns="116500" bIns="58250" anchor="t" anchorCtr="0">
            <a:noAutofit/>
          </a:bodyPr>
          <a:lstStyle>
            <a:lvl1pPr marL="457200" lvl="0" indent="-374650" algn="l">
              <a:lnSpc>
                <a:spcPct val="90000"/>
              </a:lnSpc>
              <a:spcBef>
                <a:spcPts val="1300"/>
              </a:spcBef>
              <a:spcAft>
                <a:spcPts val="0"/>
              </a:spcAft>
              <a:buClr>
                <a:schemeClr val="dk1"/>
              </a:buClr>
              <a:buSzPts val="2300"/>
              <a:buChar char="•"/>
              <a:defRPr/>
            </a:lvl1pPr>
            <a:lvl2pPr marL="914400" lvl="1" indent="-374650" algn="l">
              <a:lnSpc>
                <a:spcPct val="90000"/>
              </a:lnSpc>
              <a:spcBef>
                <a:spcPts val="600"/>
              </a:spcBef>
              <a:spcAft>
                <a:spcPts val="0"/>
              </a:spcAft>
              <a:buClr>
                <a:schemeClr val="dk1"/>
              </a:buClr>
              <a:buSzPts val="2300"/>
              <a:buChar char="•"/>
              <a:defRPr/>
            </a:lvl2pPr>
            <a:lvl3pPr marL="1371600" lvl="2" indent="-374650" algn="l">
              <a:lnSpc>
                <a:spcPct val="90000"/>
              </a:lnSpc>
              <a:spcBef>
                <a:spcPts val="600"/>
              </a:spcBef>
              <a:spcAft>
                <a:spcPts val="0"/>
              </a:spcAft>
              <a:buClr>
                <a:schemeClr val="dk1"/>
              </a:buClr>
              <a:buSzPts val="2300"/>
              <a:buChar char="•"/>
              <a:defRPr/>
            </a:lvl3pPr>
            <a:lvl4pPr marL="1828800" lvl="3" indent="-374650" algn="l">
              <a:lnSpc>
                <a:spcPct val="90000"/>
              </a:lnSpc>
              <a:spcBef>
                <a:spcPts val="600"/>
              </a:spcBef>
              <a:spcAft>
                <a:spcPts val="0"/>
              </a:spcAft>
              <a:buClr>
                <a:schemeClr val="dk1"/>
              </a:buClr>
              <a:buSzPts val="2300"/>
              <a:buChar char="•"/>
              <a:defRPr/>
            </a:lvl4pPr>
            <a:lvl5pPr marL="2286000" lvl="4" indent="-374650" algn="l">
              <a:lnSpc>
                <a:spcPct val="90000"/>
              </a:lnSpc>
              <a:spcBef>
                <a:spcPts val="600"/>
              </a:spcBef>
              <a:spcAft>
                <a:spcPts val="0"/>
              </a:spcAft>
              <a:buClr>
                <a:schemeClr val="dk1"/>
              </a:buClr>
              <a:buSzPts val="2300"/>
              <a:buChar char="•"/>
              <a:defRPr/>
            </a:lvl5pPr>
            <a:lvl6pPr marL="2743200" lvl="5" indent="-374650" algn="l">
              <a:lnSpc>
                <a:spcPct val="90000"/>
              </a:lnSpc>
              <a:spcBef>
                <a:spcPts val="600"/>
              </a:spcBef>
              <a:spcAft>
                <a:spcPts val="0"/>
              </a:spcAft>
              <a:buClr>
                <a:schemeClr val="dk1"/>
              </a:buClr>
              <a:buSzPts val="2300"/>
              <a:buChar char="•"/>
              <a:defRPr/>
            </a:lvl6pPr>
            <a:lvl7pPr marL="3200400" lvl="6" indent="-374650" algn="l">
              <a:lnSpc>
                <a:spcPct val="90000"/>
              </a:lnSpc>
              <a:spcBef>
                <a:spcPts val="600"/>
              </a:spcBef>
              <a:spcAft>
                <a:spcPts val="0"/>
              </a:spcAft>
              <a:buClr>
                <a:schemeClr val="dk1"/>
              </a:buClr>
              <a:buSzPts val="2300"/>
              <a:buChar char="•"/>
              <a:defRPr/>
            </a:lvl7pPr>
            <a:lvl8pPr marL="3657600" lvl="7" indent="-374650" algn="l">
              <a:lnSpc>
                <a:spcPct val="90000"/>
              </a:lnSpc>
              <a:spcBef>
                <a:spcPts val="600"/>
              </a:spcBef>
              <a:spcAft>
                <a:spcPts val="0"/>
              </a:spcAft>
              <a:buClr>
                <a:schemeClr val="dk1"/>
              </a:buClr>
              <a:buSzPts val="2300"/>
              <a:buChar char="•"/>
              <a:defRPr/>
            </a:lvl8pPr>
            <a:lvl9pPr marL="4114800" lvl="8" indent="-374650" algn="l">
              <a:lnSpc>
                <a:spcPct val="90000"/>
              </a:lnSpc>
              <a:spcBef>
                <a:spcPts val="600"/>
              </a:spcBef>
              <a:spcAft>
                <a:spcPts val="0"/>
              </a:spcAft>
              <a:buClr>
                <a:schemeClr val="dk1"/>
              </a:buClr>
              <a:buSzPts val="2300"/>
              <a:buChar char="•"/>
              <a:defRPr/>
            </a:lvl9pPr>
          </a:lstStyle>
          <a:p>
            <a:endParaRPr/>
          </a:p>
        </p:txBody>
      </p:sp>
      <p:sp>
        <p:nvSpPr>
          <p:cNvPr id="131" name="Google Shape;131;g6e3768ae7a_0_273"/>
          <p:cNvSpPr txBox="1">
            <a:spLocks noGrp="1"/>
          </p:cNvSpPr>
          <p:nvPr>
            <p:ph type="body" idx="3"/>
          </p:nvPr>
        </p:nvSpPr>
        <p:spPr>
          <a:xfrm>
            <a:off x="7226617" y="2490612"/>
            <a:ext cx="6068400" cy="1220400"/>
          </a:xfrm>
          <a:prstGeom prst="rect">
            <a:avLst/>
          </a:prstGeom>
          <a:noFill/>
          <a:ln>
            <a:noFill/>
          </a:ln>
        </p:spPr>
        <p:txBody>
          <a:bodyPr spcFirstLastPara="1" wrap="square" lIns="116500" tIns="58250" rIns="116500" bIns="58250" anchor="b" anchorCtr="0">
            <a:noAutofit/>
          </a:bodyPr>
          <a:lstStyle>
            <a:lvl1pPr marL="457200" lvl="0" indent="-228600" algn="l">
              <a:lnSpc>
                <a:spcPct val="90000"/>
              </a:lnSpc>
              <a:spcBef>
                <a:spcPts val="1300"/>
              </a:spcBef>
              <a:spcAft>
                <a:spcPts val="0"/>
              </a:spcAft>
              <a:buClr>
                <a:schemeClr val="dk1"/>
              </a:buClr>
              <a:buSzPts val="3100"/>
              <a:buNone/>
              <a:defRPr sz="3100" b="1"/>
            </a:lvl1pPr>
            <a:lvl2pPr marL="914400" lvl="1" indent="-228600" algn="l">
              <a:lnSpc>
                <a:spcPct val="90000"/>
              </a:lnSpc>
              <a:spcBef>
                <a:spcPts val="600"/>
              </a:spcBef>
              <a:spcAft>
                <a:spcPts val="0"/>
              </a:spcAft>
              <a:buClr>
                <a:schemeClr val="dk1"/>
              </a:buClr>
              <a:buSzPts val="2500"/>
              <a:buNone/>
              <a:defRPr sz="2500" b="1"/>
            </a:lvl2pPr>
            <a:lvl3pPr marL="1371600" lvl="2" indent="-228600" algn="l">
              <a:lnSpc>
                <a:spcPct val="90000"/>
              </a:lnSpc>
              <a:spcBef>
                <a:spcPts val="600"/>
              </a:spcBef>
              <a:spcAft>
                <a:spcPts val="0"/>
              </a:spcAft>
              <a:buClr>
                <a:schemeClr val="dk1"/>
              </a:buClr>
              <a:buSzPts val="2300"/>
              <a:buNone/>
              <a:defRPr sz="2300" b="1"/>
            </a:lvl3pPr>
            <a:lvl4pPr marL="1828800" lvl="3" indent="-228600" algn="l">
              <a:lnSpc>
                <a:spcPct val="90000"/>
              </a:lnSpc>
              <a:spcBef>
                <a:spcPts val="600"/>
              </a:spcBef>
              <a:spcAft>
                <a:spcPts val="0"/>
              </a:spcAft>
              <a:buClr>
                <a:schemeClr val="dk1"/>
              </a:buClr>
              <a:buSzPts val="2000"/>
              <a:buNone/>
              <a:defRPr sz="2000" b="1"/>
            </a:lvl4pPr>
            <a:lvl5pPr marL="2286000" lvl="4" indent="-228600" algn="l">
              <a:lnSpc>
                <a:spcPct val="90000"/>
              </a:lnSpc>
              <a:spcBef>
                <a:spcPts val="600"/>
              </a:spcBef>
              <a:spcAft>
                <a:spcPts val="0"/>
              </a:spcAft>
              <a:buClr>
                <a:schemeClr val="dk1"/>
              </a:buClr>
              <a:buSzPts val="2000"/>
              <a:buNone/>
              <a:defRPr sz="2000" b="1"/>
            </a:lvl5pPr>
            <a:lvl6pPr marL="2743200" lvl="5" indent="-228600" algn="l">
              <a:lnSpc>
                <a:spcPct val="90000"/>
              </a:lnSpc>
              <a:spcBef>
                <a:spcPts val="600"/>
              </a:spcBef>
              <a:spcAft>
                <a:spcPts val="0"/>
              </a:spcAft>
              <a:buClr>
                <a:schemeClr val="dk1"/>
              </a:buClr>
              <a:buSzPts val="2000"/>
              <a:buNone/>
              <a:defRPr sz="2000" b="1"/>
            </a:lvl6pPr>
            <a:lvl7pPr marL="3200400" lvl="6" indent="-228600" algn="l">
              <a:lnSpc>
                <a:spcPct val="90000"/>
              </a:lnSpc>
              <a:spcBef>
                <a:spcPts val="600"/>
              </a:spcBef>
              <a:spcAft>
                <a:spcPts val="0"/>
              </a:spcAft>
              <a:buClr>
                <a:schemeClr val="dk1"/>
              </a:buClr>
              <a:buSzPts val="2000"/>
              <a:buNone/>
              <a:defRPr sz="2000" b="1"/>
            </a:lvl7pPr>
            <a:lvl8pPr marL="3657600" lvl="7" indent="-228600" algn="l">
              <a:lnSpc>
                <a:spcPct val="90000"/>
              </a:lnSpc>
              <a:spcBef>
                <a:spcPts val="600"/>
              </a:spcBef>
              <a:spcAft>
                <a:spcPts val="0"/>
              </a:spcAft>
              <a:buClr>
                <a:schemeClr val="dk1"/>
              </a:buClr>
              <a:buSzPts val="2000"/>
              <a:buNone/>
              <a:defRPr sz="2000" b="1"/>
            </a:lvl8pPr>
            <a:lvl9pPr marL="4114800" lvl="8" indent="-228600" algn="l">
              <a:lnSpc>
                <a:spcPct val="90000"/>
              </a:lnSpc>
              <a:spcBef>
                <a:spcPts val="600"/>
              </a:spcBef>
              <a:spcAft>
                <a:spcPts val="0"/>
              </a:spcAft>
              <a:buClr>
                <a:schemeClr val="dk1"/>
              </a:buClr>
              <a:buSzPts val="2000"/>
              <a:buNone/>
              <a:defRPr sz="2000" b="1"/>
            </a:lvl9pPr>
          </a:lstStyle>
          <a:p>
            <a:endParaRPr/>
          </a:p>
        </p:txBody>
      </p:sp>
      <p:sp>
        <p:nvSpPr>
          <p:cNvPr id="132" name="Google Shape;132;g6e3768ae7a_0_273"/>
          <p:cNvSpPr txBox="1">
            <a:spLocks noGrp="1"/>
          </p:cNvSpPr>
          <p:nvPr>
            <p:ph type="body" idx="4"/>
          </p:nvPr>
        </p:nvSpPr>
        <p:spPr>
          <a:xfrm>
            <a:off x="7226617" y="3711222"/>
            <a:ext cx="6068400" cy="5458800"/>
          </a:xfrm>
          <a:prstGeom prst="rect">
            <a:avLst/>
          </a:prstGeom>
          <a:noFill/>
          <a:ln>
            <a:noFill/>
          </a:ln>
        </p:spPr>
        <p:txBody>
          <a:bodyPr spcFirstLastPara="1" wrap="square" lIns="116500" tIns="58250" rIns="116500" bIns="58250" anchor="t" anchorCtr="0">
            <a:noAutofit/>
          </a:bodyPr>
          <a:lstStyle>
            <a:lvl1pPr marL="457200" lvl="0" indent="-374650" algn="l">
              <a:lnSpc>
                <a:spcPct val="90000"/>
              </a:lnSpc>
              <a:spcBef>
                <a:spcPts val="1300"/>
              </a:spcBef>
              <a:spcAft>
                <a:spcPts val="0"/>
              </a:spcAft>
              <a:buClr>
                <a:schemeClr val="dk1"/>
              </a:buClr>
              <a:buSzPts val="2300"/>
              <a:buChar char="•"/>
              <a:defRPr/>
            </a:lvl1pPr>
            <a:lvl2pPr marL="914400" lvl="1" indent="-374650" algn="l">
              <a:lnSpc>
                <a:spcPct val="90000"/>
              </a:lnSpc>
              <a:spcBef>
                <a:spcPts val="600"/>
              </a:spcBef>
              <a:spcAft>
                <a:spcPts val="0"/>
              </a:spcAft>
              <a:buClr>
                <a:schemeClr val="dk1"/>
              </a:buClr>
              <a:buSzPts val="2300"/>
              <a:buChar char="•"/>
              <a:defRPr/>
            </a:lvl2pPr>
            <a:lvl3pPr marL="1371600" lvl="2" indent="-374650" algn="l">
              <a:lnSpc>
                <a:spcPct val="90000"/>
              </a:lnSpc>
              <a:spcBef>
                <a:spcPts val="600"/>
              </a:spcBef>
              <a:spcAft>
                <a:spcPts val="0"/>
              </a:spcAft>
              <a:buClr>
                <a:schemeClr val="dk1"/>
              </a:buClr>
              <a:buSzPts val="2300"/>
              <a:buChar char="•"/>
              <a:defRPr/>
            </a:lvl3pPr>
            <a:lvl4pPr marL="1828800" lvl="3" indent="-374650" algn="l">
              <a:lnSpc>
                <a:spcPct val="90000"/>
              </a:lnSpc>
              <a:spcBef>
                <a:spcPts val="600"/>
              </a:spcBef>
              <a:spcAft>
                <a:spcPts val="0"/>
              </a:spcAft>
              <a:buClr>
                <a:schemeClr val="dk1"/>
              </a:buClr>
              <a:buSzPts val="2300"/>
              <a:buChar char="•"/>
              <a:defRPr/>
            </a:lvl4pPr>
            <a:lvl5pPr marL="2286000" lvl="4" indent="-374650" algn="l">
              <a:lnSpc>
                <a:spcPct val="90000"/>
              </a:lnSpc>
              <a:spcBef>
                <a:spcPts val="600"/>
              </a:spcBef>
              <a:spcAft>
                <a:spcPts val="0"/>
              </a:spcAft>
              <a:buClr>
                <a:schemeClr val="dk1"/>
              </a:buClr>
              <a:buSzPts val="2300"/>
              <a:buChar char="•"/>
              <a:defRPr/>
            </a:lvl5pPr>
            <a:lvl6pPr marL="2743200" lvl="5" indent="-374650" algn="l">
              <a:lnSpc>
                <a:spcPct val="90000"/>
              </a:lnSpc>
              <a:spcBef>
                <a:spcPts val="600"/>
              </a:spcBef>
              <a:spcAft>
                <a:spcPts val="0"/>
              </a:spcAft>
              <a:buClr>
                <a:schemeClr val="dk1"/>
              </a:buClr>
              <a:buSzPts val="2300"/>
              <a:buChar char="•"/>
              <a:defRPr/>
            </a:lvl6pPr>
            <a:lvl7pPr marL="3200400" lvl="6" indent="-374650" algn="l">
              <a:lnSpc>
                <a:spcPct val="90000"/>
              </a:lnSpc>
              <a:spcBef>
                <a:spcPts val="600"/>
              </a:spcBef>
              <a:spcAft>
                <a:spcPts val="0"/>
              </a:spcAft>
              <a:buClr>
                <a:schemeClr val="dk1"/>
              </a:buClr>
              <a:buSzPts val="2300"/>
              <a:buChar char="•"/>
              <a:defRPr/>
            </a:lvl7pPr>
            <a:lvl8pPr marL="3657600" lvl="7" indent="-374650" algn="l">
              <a:lnSpc>
                <a:spcPct val="90000"/>
              </a:lnSpc>
              <a:spcBef>
                <a:spcPts val="600"/>
              </a:spcBef>
              <a:spcAft>
                <a:spcPts val="0"/>
              </a:spcAft>
              <a:buClr>
                <a:schemeClr val="dk1"/>
              </a:buClr>
              <a:buSzPts val="2300"/>
              <a:buChar char="•"/>
              <a:defRPr/>
            </a:lvl8pPr>
            <a:lvl9pPr marL="4114800" lvl="8" indent="-374650" algn="l">
              <a:lnSpc>
                <a:spcPct val="90000"/>
              </a:lnSpc>
              <a:spcBef>
                <a:spcPts val="600"/>
              </a:spcBef>
              <a:spcAft>
                <a:spcPts val="0"/>
              </a:spcAft>
              <a:buClr>
                <a:schemeClr val="dk1"/>
              </a:buClr>
              <a:buSzPts val="2300"/>
              <a:buChar char="•"/>
              <a:defRPr/>
            </a:lvl9pPr>
          </a:lstStyle>
          <a:p>
            <a:endParaRPr/>
          </a:p>
        </p:txBody>
      </p:sp>
      <p:sp>
        <p:nvSpPr>
          <p:cNvPr id="133" name="Google Shape;133;g6e3768ae7a_0_273"/>
          <p:cNvSpPr txBox="1">
            <a:spLocks noGrp="1"/>
          </p:cNvSpPr>
          <p:nvPr>
            <p:ph type="dt" idx="10"/>
          </p:nvPr>
        </p:nvSpPr>
        <p:spPr>
          <a:xfrm>
            <a:off x="981392" y="9416815"/>
            <a:ext cx="3211800" cy="540900"/>
          </a:xfrm>
          <a:prstGeom prst="rect">
            <a:avLst/>
          </a:prstGeom>
          <a:noFill/>
          <a:ln>
            <a:noFill/>
          </a:ln>
        </p:spPr>
        <p:txBody>
          <a:bodyPr spcFirstLastPara="1" wrap="square" lIns="116500" tIns="58250" rIns="116500" bIns="58250" anchor="ctr"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34" name="Google Shape;134;g6e3768ae7a_0_273"/>
          <p:cNvSpPr txBox="1">
            <a:spLocks noGrp="1"/>
          </p:cNvSpPr>
          <p:nvPr>
            <p:ph type="ftr" idx="11"/>
          </p:nvPr>
        </p:nvSpPr>
        <p:spPr>
          <a:xfrm>
            <a:off x="4728527" y="9416815"/>
            <a:ext cx="4817700" cy="540900"/>
          </a:xfrm>
          <a:prstGeom prst="rect">
            <a:avLst/>
          </a:prstGeom>
          <a:noFill/>
          <a:ln>
            <a:noFill/>
          </a:ln>
        </p:spPr>
        <p:txBody>
          <a:bodyPr spcFirstLastPara="1" wrap="square" lIns="116500" tIns="58250" rIns="116500" bIns="58250" anchor="ctr" anchorCtr="0">
            <a:noAutofit/>
          </a:bodyPr>
          <a:lstStyle>
            <a:lvl1pPr lvl="0" algn="ctr">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35" name="Google Shape;135;g6e3768ae7a_0_273"/>
          <p:cNvSpPr txBox="1">
            <a:spLocks noGrp="1"/>
          </p:cNvSpPr>
          <p:nvPr>
            <p:ph type="sldNum" idx="12"/>
          </p:nvPr>
        </p:nvSpPr>
        <p:spPr>
          <a:xfrm>
            <a:off x="10081578" y="9416815"/>
            <a:ext cx="3211800" cy="540900"/>
          </a:xfrm>
          <a:prstGeom prst="rect">
            <a:avLst/>
          </a:prstGeom>
          <a:noFill/>
          <a:ln>
            <a:noFill/>
          </a:ln>
        </p:spPr>
        <p:txBody>
          <a:bodyPr spcFirstLastPara="1" wrap="square" lIns="116500" tIns="58250" rIns="116500" bIns="58250" anchor="ctr" anchorCtr="0">
            <a:noAutofit/>
          </a:bodyPr>
          <a:lstStyle>
            <a:lvl1pPr marL="0" marR="0" lvl="0"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g6e3768ae7a_0_282"/>
          <p:cNvSpPr txBox="1">
            <a:spLocks noGrp="1"/>
          </p:cNvSpPr>
          <p:nvPr>
            <p:ph type="title"/>
          </p:nvPr>
        </p:nvSpPr>
        <p:spPr>
          <a:xfrm>
            <a:off x="981393" y="540926"/>
            <a:ext cx="12312000" cy="1964100"/>
          </a:xfrm>
          <a:prstGeom prst="rect">
            <a:avLst/>
          </a:prstGeom>
          <a:noFill/>
          <a:ln>
            <a:noFill/>
          </a:ln>
        </p:spPr>
        <p:txBody>
          <a:bodyPr spcFirstLastPara="1" wrap="square" lIns="116500" tIns="58250" rIns="116500" bIns="58250" anchor="ctr" anchorCtr="0">
            <a:noAutofit/>
          </a:bodyPr>
          <a:lstStyle>
            <a:lvl1pPr lvl="0" algn="l">
              <a:lnSpc>
                <a:spcPct val="90000"/>
              </a:lnSpc>
              <a:spcBef>
                <a:spcPts val="0"/>
              </a:spcBef>
              <a:spcAft>
                <a:spcPts val="0"/>
              </a:spcAft>
              <a:buClr>
                <a:schemeClr val="dk1"/>
              </a:buClr>
              <a:buSzPts val="23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38" name="Google Shape;138;g6e3768ae7a_0_282"/>
          <p:cNvSpPr txBox="1">
            <a:spLocks noGrp="1"/>
          </p:cNvSpPr>
          <p:nvPr>
            <p:ph type="dt" idx="10"/>
          </p:nvPr>
        </p:nvSpPr>
        <p:spPr>
          <a:xfrm>
            <a:off x="981392" y="9416815"/>
            <a:ext cx="3211800" cy="540900"/>
          </a:xfrm>
          <a:prstGeom prst="rect">
            <a:avLst/>
          </a:prstGeom>
          <a:noFill/>
          <a:ln>
            <a:noFill/>
          </a:ln>
        </p:spPr>
        <p:txBody>
          <a:bodyPr spcFirstLastPara="1" wrap="square" lIns="116500" tIns="58250" rIns="116500" bIns="58250" anchor="ctr"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39" name="Google Shape;139;g6e3768ae7a_0_282"/>
          <p:cNvSpPr txBox="1">
            <a:spLocks noGrp="1"/>
          </p:cNvSpPr>
          <p:nvPr>
            <p:ph type="ftr" idx="11"/>
          </p:nvPr>
        </p:nvSpPr>
        <p:spPr>
          <a:xfrm>
            <a:off x="4728527" y="9416815"/>
            <a:ext cx="4817700" cy="540900"/>
          </a:xfrm>
          <a:prstGeom prst="rect">
            <a:avLst/>
          </a:prstGeom>
          <a:noFill/>
          <a:ln>
            <a:noFill/>
          </a:ln>
        </p:spPr>
        <p:txBody>
          <a:bodyPr spcFirstLastPara="1" wrap="square" lIns="116500" tIns="58250" rIns="116500" bIns="58250" anchor="ctr" anchorCtr="0">
            <a:noAutofit/>
          </a:bodyPr>
          <a:lstStyle>
            <a:lvl1pPr lvl="0" algn="ctr">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40" name="Google Shape;140;g6e3768ae7a_0_282"/>
          <p:cNvSpPr txBox="1">
            <a:spLocks noGrp="1"/>
          </p:cNvSpPr>
          <p:nvPr>
            <p:ph type="sldNum" idx="12"/>
          </p:nvPr>
        </p:nvSpPr>
        <p:spPr>
          <a:xfrm>
            <a:off x="10081578" y="9416815"/>
            <a:ext cx="3211800" cy="540900"/>
          </a:xfrm>
          <a:prstGeom prst="rect">
            <a:avLst/>
          </a:prstGeom>
          <a:noFill/>
          <a:ln>
            <a:noFill/>
          </a:ln>
        </p:spPr>
        <p:txBody>
          <a:bodyPr spcFirstLastPara="1" wrap="square" lIns="116500" tIns="58250" rIns="116500" bIns="58250" anchor="ctr" anchorCtr="0">
            <a:noAutofit/>
          </a:bodyPr>
          <a:lstStyle>
            <a:lvl1pPr marL="0" marR="0" lvl="0"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g6e3768ae7a_0_287"/>
          <p:cNvSpPr txBox="1">
            <a:spLocks noGrp="1"/>
          </p:cNvSpPr>
          <p:nvPr>
            <p:ph type="dt" idx="10"/>
          </p:nvPr>
        </p:nvSpPr>
        <p:spPr>
          <a:xfrm>
            <a:off x="981392" y="9416815"/>
            <a:ext cx="3211800" cy="540900"/>
          </a:xfrm>
          <a:prstGeom prst="rect">
            <a:avLst/>
          </a:prstGeom>
          <a:noFill/>
          <a:ln>
            <a:noFill/>
          </a:ln>
        </p:spPr>
        <p:txBody>
          <a:bodyPr spcFirstLastPara="1" wrap="square" lIns="116500" tIns="58250" rIns="116500" bIns="58250" anchor="ctr"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43" name="Google Shape;143;g6e3768ae7a_0_287"/>
          <p:cNvSpPr txBox="1">
            <a:spLocks noGrp="1"/>
          </p:cNvSpPr>
          <p:nvPr>
            <p:ph type="ftr" idx="11"/>
          </p:nvPr>
        </p:nvSpPr>
        <p:spPr>
          <a:xfrm>
            <a:off x="4728527" y="9416815"/>
            <a:ext cx="4817700" cy="540900"/>
          </a:xfrm>
          <a:prstGeom prst="rect">
            <a:avLst/>
          </a:prstGeom>
          <a:noFill/>
          <a:ln>
            <a:noFill/>
          </a:ln>
        </p:spPr>
        <p:txBody>
          <a:bodyPr spcFirstLastPara="1" wrap="square" lIns="116500" tIns="58250" rIns="116500" bIns="58250" anchor="ctr" anchorCtr="0">
            <a:noAutofit/>
          </a:bodyPr>
          <a:lstStyle>
            <a:lvl1pPr lvl="0" algn="ctr">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44" name="Google Shape;144;g6e3768ae7a_0_287"/>
          <p:cNvSpPr txBox="1">
            <a:spLocks noGrp="1"/>
          </p:cNvSpPr>
          <p:nvPr>
            <p:ph type="sldNum" idx="12"/>
          </p:nvPr>
        </p:nvSpPr>
        <p:spPr>
          <a:xfrm>
            <a:off x="10081578" y="9416815"/>
            <a:ext cx="3211800" cy="540900"/>
          </a:xfrm>
          <a:prstGeom prst="rect">
            <a:avLst/>
          </a:prstGeom>
          <a:noFill/>
          <a:ln>
            <a:noFill/>
          </a:ln>
        </p:spPr>
        <p:txBody>
          <a:bodyPr spcFirstLastPara="1" wrap="square" lIns="116500" tIns="58250" rIns="116500" bIns="58250" anchor="ctr" anchorCtr="0">
            <a:noAutofit/>
          </a:bodyPr>
          <a:lstStyle>
            <a:lvl1pPr marL="0" marR="0" lvl="0"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g6e3768ae7a_0_291"/>
          <p:cNvSpPr txBox="1">
            <a:spLocks noGrp="1"/>
          </p:cNvSpPr>
          <p:nvPr>
            <p:ph type="title"/>
          </p:nvPr>
        </p:nvSpPr>
        <p:spPr>
          <a:xfrm>
            <a:off x="983252" y="677333"/>
            <a:ext cx="4603800" cy="2370600"/>
          </a:xfrm>
          <a:prstGeom prst="rect">
            <a:avLst/>
          </a:prstGeom>
          <a:noFill/>
          <a:ln>
            <a:noFill/>
          </a:ln>
        </p:spPr>
        <p:txBody>
          <a:bodyPr spcFirstLastPara="1" wrap="square" lIns="116500" tIns="58250" rIns="116500" bIns="58250" anchor="b" anchorCtr="0">
            <a:noAutofit/>
          </a:bodyPr>
          <a:lstStyle>
            <a:lvl1pPr lvl="0" algn="l">
              <a:lnSpc>
                <a:spcPct val="90000"/>
              </a:lnSpc>
              <a:spcBef>
                <a:spcPts val="0"/>
              </a:spcBef>
              <a:spcAft>
                <a:spcPts val="0"/>
              </a:spcAft>
              <a:buClr>
                <a:schemeClr val="dk1"/>
              </a:buClr>
              <a:buSzPts val="4100"/>
              <a:buFont typeface="Calibri"/>
              <a:buNone/>
              <a:defRPr sz="4100"/>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47" name="Google Shape;147;g6e3768ae7a_0_291"/>
          <p:cNvSpPr txBox="1">
            <a:spLocks noGrp="1"/>
          </p:cNvSpPr>
          <p:nvPr>
            <p:ph type="body" idx="1"/>
          </p:nvPr>
        </p:nvSpPr>
        <p:spPr>
          <a:xfrm>
            <a:off x="6068649" y="1462852"/>
            <a:ext cx="7226700" cy="7220100"/>
          </a:xfrm>
          <a:prstGeom prst="rect">
            <a:avLst/>
          </a:prstGeom>
          <a:noFill/>
          <a:ln>
            <a:noFill/>
          </a:ln>
        </p:spPr>
        <p:txBody>
          <a:bodyPr spcFirstLastPara="1" wrap="square" lIns="116500" tIns="58250" rIns="116500" bIns="58250" anchor="t" anchorCtr="0">
            <a:noAutofit/>
          </a:bodyPr>
          <a:lstStyle>
            <a:lvl1pPr marL="457200" lvl="0" indent="-488950" algn="l">
              <a:lnSpc>
                <a:spcPct val="90000"/>
              </a:lnSpc>
              <a:spcBef>
                <a:spcPts val="1300"/>
              </a:spcBef>
              <a:spcAft>
                <a:spcPts val="0"/>
              </a:spcAft>
              <a:buClr>
                <a:schemeClr val="dk1"/>
              </a:buClr>
              <a:buSzPts val="4100"/>
              <a:buChar char="•"/>
              <a:defRPr sz="4100"/>
            </a:lvl1pPr>
            <a:lvl2pPr marL="914400" lvl="1" indent="-457200" algn="l">
              <a:lnSpc>
                <a:spcPct val="90000"/>
              </a:lnSpc>
              <a:spcBef>
                <a:spcPts val="600"/>
              </a:spcBef>
              <a:spcAft>
                <a:spcPts val="0"/>
              </a:spcAft>
              <a:buClr>
                <a:schemeClr val="dk1"/>
              </a:buClr>
              <a:buSzPts val="3600"/>
              <a:buChar char="•"/>
              <a:defRPr sz="3600"/>
            </a:lvl2pPr>
            <a:lvl3pPr marL="1371600" lvl="2" indent="-425450" algn="l">
              <a:lnSpc>
                <a:spcPct val="90000"/>
              </a:lnSpc>
              <a:spcBef>
                <a:spcPts val="600"/>
              </a:spcBef>
              <a:spcAft>
                <a:spcPts val="0"/>
              </a:spcAft>
              <a:buClr>
                <a:schemeClr val="dk1"/>
              </a:buClr>
              <a:buSzPts val="3100"/>
              <a:buChar char="•"/>
              <a:defRPr sz="3100"/>
            </a:lvl3pPr>
            <a:lvl4pPr marL="1828800" lvl="3" indent="-387350" algn="l">
              <a:lnSpc>
                <a:spcPct val="90000"/>
              </a:lnSpc>
              <a:spcBef>
                <a:spcPts val="600"/>
              </a:spcBef>
              <a:spcAft>
                <a:spcPts val="0"/>
              </a:spcAft>
              <a:buClr>
                <a:schemeClr val="dk1"/>
              </a:buClr>
              <a:buSzPts val="2500"/>
              <a:buChar char="•"/>
              <a:defRPr sz="2500"/>
            </a:lvl4pPr>
            <a:lvl5pPr marL="2286000" lvl="4" indent="-387350" algn="l">
              <a:lnSpc>
                <a:spcPct val="90000"/>
              </a:lnSpc>
              <a:spcBef>
                <a:spcPts val="600"/>
              </a:spcBef>
              <a:spcAft>
                <a:spcPts val="0"/>
              </a:spcAft>
              <a:buClr>
                <a:schemeClr val="dk1"/>
              </a:buClr>
              <a:buSzPts val="2500"/>
              <a:buChar char="•"/>
              <a:defRPr sz="2500"/>
            </a:lvl5pPr>
            <a:lvl6pPr marL="2743200" lvl="5" indent="-387350" algn="l">
              <a:lnSpc>
                <a:spcPct val="90000"/>
              </a:lnSpc>
              <a:spcBef>
                <a:spcPts val="600"/>
              </a:spcBef>
              <a:spcAft>
                <a:spcPts val="0"/>
              </a:spcAft>
              <a:buClr>
                <a:schemeClr val="dk1"/>
              </a:buClr>
              <a:buSzPts val="2500"/>
              <a:buChar char="•"/>
              <a:defRPr sz="2500"/>
            </a:lvl6pPr>
            <a:lvl7pPr marL="3200400" lvl="6" indent="-387350" algn="l">
              <a:lnSpc>
                <a:spcPct val="90000"/>
              </a:lnSpc>
              <a:spcBef>
                <a:spcPts val="600"/>
              </a:spcBef>
              <a:spcAft>
                <a:spcPts val="0"/>
              </a:spcAft>
              <a:buClr>
                <a:schemeClr val="dk1"/>
              </a:buClr>
              <a:buSzPts val="2500"/>
              <a:buChar char="•"/>
              <a:defRPr sz="2500"/>
            </a:lvl7pPr>
            <a:lvl8pPr marL="3657600" lvl="7" indent="-387350" algn="l">
              <a:lnSpc>
                <a:spcPct val="90000"/>
              </a:lnSpc>
              <a:spcBef>
                <a:spcPts val="600"/>
              </a:spcBef>
              <a:spcAft>
                <a:spcPts val="0"/>
              </a:spcAft>
              <a:buClr>
                <a:schemeClr val="dk1"/>
              </a:buClr>
              <a:buSzPts val="2500"/>
              <a:buChar char="•"/>
              <a:defRPr sz="2500"/>
            </a:lvl8pPr>
            <a:lvl9pPr marL="4114800" lvl="8" indent="-387350" algn="l">
              <a:lnSpc>
                <a:spcPct val="90000"/>
              </a:lnSpc>
              <a:spcBef>
                <a:spcPts val="600"/>
              </a:spcBef>
              <a:spcAft>
                <a:spcPts val="0"/>
              </a:spcAft>
              <a:buClr>
                <a:schemeClr val="dk1"/>
              </a:buClr>
              <a:buSzPts val="2500"/>
              <a:buChar char="•"/>
              <a:defRPr sz="2500"/>
            </a:lvl9pPr>
          </a:lstStyle>
          <a:p>
            <a:endParaRPr/>
          </a:p>
        </p:txBody>
      </p:sp>
      <p:sp>
        <p:nvSpPr>
          <p:cNvPr id="148" name="Google Shape;148;g6e3768ae7a_0_291"/>
          <p:cNvSpPr txBox="1">
            <a:spLocks noGrp="1"/>
          </p:cNvSpPr>
          <p:nvPr>
            <p:ph type="body" idx="2"/>
          </p:nvPr>
        </p:nvSpPr>
        <p:spPr>
          <a:xfrm>
            <a:off x="983252" y="3048000"/>
            <a:ext cx="4603800" cy="5646600"/>
          </a:xfrm>
          <a:prstGeom prst="rect">
            <a:avLst/>
          </a:prstGeom>
          <a:noFill/>
          <a:ln>
            <a:noFill/>
          </a:ln>
        </p:spPr>
        <p:txBody>
          <a:bodyPr spcFirstLastPara="1" wrap="square" lIns="116500" tIns="58250" rIns="116500" bIns="58250" anchor="t" anchorCtr="0">
            <a:noAutofit/>
          </a:bodyPr>
          <a:lstStyle>
            <a:lvl1pPr marL="457200" lvl="0" indent="-228600" algn="l">
              <a:lnSpc>
                <a:spcPct val="90000"/>
              </a:lnSpc>
              <a:spcBef>
                <a:spcPts val="1300"/>
              </a:spcBef>
              <a:spcAft>
                <a:spcPts val="0"/>
              </a:spcAft>
              <a:buClr>
                <a:schemeClr val="dk1"/>
              </a:buClr>
              <a:buSzPts val="2000"/>
              <a:buNone/>
              <a:defRPr sz="2000"/>
            </a:lvl1pPr>
            <a:lvl2pPr marL="914400" lvl="1" indent="-228600" algn="l">
              <a:lnSpc>
                <a:spcPct val="90000"/>
              </a:lnSpc>
              <a:spcBef>
                <a:spcPts val="600"/>
              </a:spcBef>
              <a:spcAft>
                <a:spcPts val="0"/>
              </a:spcAft>
              <a:buClr>
                <a:schemeClr val="dk1"/>
              </a:buClr>
              <a:buSzPts val="1800"/>
              <a:buNone/>
              <a:defRPr sz="1800"/>
            </a:lvl2pPr>
            <a:lvl3pPr marL="1371600" lvl="2" indent="-228600" algn="l">
              <a:lnSpc>
                <a:spcPct val="90000"/>
              </a:lnSpc>
              <a:spcBef>
                <a:spcPts val="600"/>
              </a:spcBef>
              <a:spcAft>
                <a:spcPts val="0"/>
              </a:spcAft>
              <a:buClr>
                <a:schemeClr val="dk1"/>
              </a:buClr>
              <a:buSzPts val="1500"/>
              <a:buNone/>
              <a:defRPr sz="1500"/>
            </a:lvl3pPr>
            <a:lvl4pPr marL="1828800" lvl="3" indent="-228600" algn="l">
              <a:lnSpc>
                <a:spcPct val="90000"/>
              </a:lnSpc>
              <a:spcBef>
                <a:spcPts val="600"/>
              </a:spcBef>
              <a:spcAft>
                <a:spcPts val="0"/>
              </a:spcAft>
              <a:buClr>
                <a:schemeClr val="dk1"/>
              </a:buClr>
              <a:buSzPts val="1300"/>
              <a:buNone/>
              <a:defRPr sz="1300"/>
            </a:lvl4pPr>
            <a:lvl5pPr marL="2286000" lvl="4" indent="-228600" algn="l">
              <a:lnSpc>
                <a:spcPct val="90000"/>
              </a:lnSpc>
              <a:spcBef>
                <a:spcPts val="600"/>
              </a:spcBef>
              <a:spcAft>
                <a:spcPts val="0"/>
              </a:spcAft>
              <a:buClr>
                <a:schemeClr val="dk1"/>
              </a:buClr>
              <a:buSzPts val="1300"/>
              <a:buNone/>
              <a:defRPr sz="1300"/>
            </a:lvl5pPr>
            <a:lvl6pPr marL="2743200" lvl="5" indent="-228600" algn="l">
              <a:lnSpc>
                <a:spcPct val="90000"/>
              </a:lnSpc>
              <a:spcBef>
                <a:spcPts val="600"/>
              </a:spcBef>
              <a:spcAft>
                <a:spcPts val="0"/>
              </a:spcAft>
              <a:buClr>
                <a:schemeClr val="dk1"/>
              </a:buClr>
              <a:buSzPts val="1300"/>
              <a:buNone/>
              <a:defRPr sz="1300"/>
            </a:lvl6pPr>
            <a:lvl7pPr marL="3200400" lvl="6" indent="-228600" algn="l">
              <a:lnSpc>
                <a:spcPct val="90000"/>
              </a:lnSpc>
              <a:spcBef>
                <a:spcPts val="600"/>
              </a:spcBef>
              <a:spcAft>
                <a:spcPts val="0"/>
              </a:spcAft>
              <a:buClr>
                <a:schemeClr val="dk1"/>
              </a:buClr>
              <a:buSzPts val="1300"/>
              <a:buNone/>
              <a:defRPr sz="1300"/>
            </a:lvl7pPr>
            <a:lvl8pPr marL="3657600" lvl="7" indent="-228600" algn="l">
              <a:lnSpc>
                <a:spcPct val="90000"/>
              </a:lnSpc>
              <a:spcBef>
                <a:spcPts val="600"/>
              </a:spcBef>
              <a:spcAft>
                <a:spcPts val="0"/>
              </a:spcAft>
              <a:buClr>
                <a:schemeClr val="dk1"/>
              </a:buClr>
              <a:buSzPts val="1300"/>
              <a:buNone/>
              <a:defRPr sz="1300"/>
            </a:lvl8pPr>
            <a:lvl9pPr marL="4114800" lvl="8" indent="-228600" algn="l">
              <a:lnSpc>
                <a:spcPct val="90000"/>
              </a:lnSpc>
              <a:spcBef>
                <a:spcPts val="600"/>
              </a:spcBef>
              <a:spcAft>
                <a:spcPts val="0"/>
              </a:spcAft>
              <a:buClr>
                <a:schemeClr val="dk1"/>
              </a:buClr>
              <a:buSzPts val="1300"/>
              <a:buNone/>
              <a:defRPr sz="1300"/>
            </a:lvl9pPr>
          </a:lstStyle>
          <a:p>
            <a:endParaRPr/>
          </a:p>
        </p:txBody>
      </p:sp>
      <p:sp>
        <p:nvSpPr>
          <p:cNvPr id="149" name="Google Shape;149;g6e3768ae7a_0_291"/>
          <p:cNvSpPr txBox="1">
            <a:spLocks noGrp="1"/>
          </p:cNvSpPr>
          <p:nvPr>
            <p:ph type="dt" idx="10"/>
          </p:nvPr>
        </p:nvSpPr>
        <p:spPr>
          <a:xfrm>
            <a:off x="981392" y="9416815"/>
            <a:ext cx="3211800" cy="540900"/>
          </a:xfrm>
          <a:prstGeom prst="rect">
            <a:avLst/>
          </a:prstGeom>
          <a:noFill/>
          <a:ln>
            <a:noFill/>
          </a:ln>
        </p:spPr>
        <p:txBody>
          <a:bodyPr spcFirstLastPara="1" wrap="square" lIns="116500" tIns="58250" rIns="116500" bIns="58250" anchor="ctr"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50" name="Google Shape;150;g6e3768ae7a_0_291"/>
          <p:cNvSpPr txBox="1">
            <a:spLocks noGrp="1"/>
          </p:cNvSpPr>
          <p:nvPr>
            <p:ph type="ftr" idx="11"/>
          </p:nvPr>
        </p:nvSpPr>
        <p:spPr>
          <a:xfrm>
            <a:off x="4728527" y="9416815"/>
            <a:ext cx="4817700" cy="540900"/>
          </a:xfrm>
          <a:prstGeom prst="rect">
            <a:avLst/>
          </a:prstGeom>
          <a:noFill/>
          <a:ln>
            <a:noFill/>
          </a:ln>
        </p:spPr>
        <p:txBody>
          <a:bodyPr spcFirstLastPara="1" wrap="square" lIns="116500" tIns="58250" rIns="116500" bIns="58250" anchor="ctr" anchorCtr="0">
            <a:noAutofit/>
          </a:bodyPr>
          <a:lstStyle>
            <a:lvl1pPr lvl="0" algn="ctr">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51" name="Google Shape;151;g6e3768ae7a_0_291"/>
          <p:cNvSpPr txBox="1">
            <a:spLocks noGrp="1"/>
          </p:cNvSpPr>
          <p:nvPr>
            <p:ph type="sldNum" idx="12"/>
          </p:nvPr>
        </p:nvSpPr>
        <p:spPr>
          <a:xfrm>
            <a:off x="10081578" y="9416815"/>
            <a:ext cx="3211800" cy="540900"/>
          </a:xfrm>
          <a:prstGeom prst="rect">
            <a:avLst/>
          </a:prstGeom>
          <a:noFill/>
          <a:ln>
            <a:noFill/>
          </a:ln>
        </p:spPr>
        <p:txBody>
          <a:bodyPr spcFirstLastPara="1" wrap="square" lIns="116500" tIns="58250" rIns="116500" bIns="58250" anchor="ctr" anchorCtr="0">
            <a:noAutofit/>
          </a:bodyPr>
          <a:lstStyle>
            <a:lvl1pPr marL="0" marR="0" lvl="0"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g6e3768ae7a_0_298"/>
          <p:cNvSpPr txBox="1">
            <a:spLocks noGrp="1"/>
          </p:cNvSpPr>
          <p:nvPr>
            <p:ph type="title"/>
          </p:nvPr>
        </p:nvSpPr>
        <p:spPr>
          <a:xfrm>
            <a:off x="983252" y="677333"/>
            <a:ext cx="4603800" cy="2370600"/>
          </a:xfrm>
          <a:prstGeom prst="rect">
            <a:avLst/>
          </a:prstGeom>
          <a:noFill/>
          <a:ln>
            <a:noFill/>
          </a:ln>
        </p:spPr>
        <p:txBody>
          <a:bodyPr spcFirstLastPara="1" wrap="square" lIns="116500" tIns="58250" rIns="116500" bIns="58250" anchor="b" anchorCtr="0">
            <a:noAutofit/>
          </a:bodyPr>
          <a:lstStyle>
            <a:lvl1pPr lvl="0" algn="l">
              <a:lnSpc>
                <a:spcPct val="90000"/>
              </a:lnSpc>
              <a:spcBef>
                <a:spcPts val="0"/>
              </a:spcBef>
              <a:spcAft>
                <a:spcPts val="0"/>
              </a:spcAft>
              <a:buClr>
                <a:schemeClr val="dk1"/>
              </a:buClr>
              <a:buSzPts val="4100"/>
              <a:buFont typeface="Calibri"/>
              <a:buNone/>
              <a:defRPr sz="4100"/>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54" name="Google Shape;154;g6e3768ae7a_0_298"/>
          <p:cNvSpPr>
            <a:spLocks noGrp="1"/>
          </p:cNvSpPr>
          <p:nvPr>
            <p:ph type="pic" idx="2"/>
          </p:nvPr>
        </p:nvSpPr>
        <p:spPr>
          <a:xfrm>
            <a:off x="6068649" y="1462852"/>
            <a:ext cx="7226700" cy="7220100"/>
          </a:xfrm>
          <a:prstGeom prst="rect">
            <a:avLst/>
          </a:prstGeom>
          <a:noFill/>
          <a:ln>
            <a:noFill/>
          </a:ln>
        </p:spPr>
        <p:txBody>
          <a:bodyPr spcFirstLastPara="1" wrap="square" lIns="116500" tIns="58250" rIns="116500" bIns="58250" anchor="t" anchorCtr="0">
            <a:noAutofit/>
          </a:bodyPr>
          <a:lstStyle>
            <a:lvl1pPr marR="0" lvl="0" algn="l" rtl="0">
              <a:lnSpc>
                <a:spcPct val="90000"/>
              </a:lnSpc>
              <a:spcBef>
                <a:spcPts val="1300"/>
              </a:spcBef>
              <a:spcAft>
                <a:spcPts val="0"/>
              </a:spcAft>
              <a:buClr>
                <a:schemeClr val="dk1"/>
              </a:buClr>
              <a:buSzPts val="4100"/>
              <a:buFont typeface="Arial"/>
              <a:buNone/>
              <a:defRPr sz="4100" b="0" i="0" u="none" strike="noStrike" cap="none">
                <a:solidFill>
                  <a:schemeClr val="dk1"/>
                </a:solidFill>
                <a:latin typeface="Calibri"/>
                <a:ea typeface="Calibri"/>
                <a:cs typeface="Calibri"/>
                <a:sym typeface="Calibri"/>
              </a:defRPr>
            </a:lvl1pPr>
            <a:lvl2pPr marR="0" lvl="1" algn="l" rtl="0">
              <a:lnSpc>
                <a:spcPct val="90000"/>
              </a:lnSpc>
              <a:spcBef>
                <a:spcPts val="600"/>
              </a:spcBef>
              <a:spcAft>
                <a:spcPts val="0"/>
              </a:spcAft>
              <a:buClr>
                <a:schemeClr val="dk1"/>
              </a:buClr>
              <a:buSzPts val="3600"/>
              <a:buFont typeface="Arial"/>
              <a:buNone/>
              <a:defRPr sz="3600" b="0" i="0" u="none" strike="noStrike" cap="none">
                <a:solidFill>
                  <a:schemeClr val="dk1"/>
                </a:solidFill>
                <a:latin typeface="Calibri"/>
                <a:ea typeface="Calibri"/>
                <a:cs typeface="Calibri"/>
                <a:sym typeface="Calibri"/>
              </a:defRPr>
            </a:lvl2pPr>
            <a:lvl3pPr marR="0" lvl="2" algn="l" rtl="0">
              <a:lnSpc>
                <a:spcPct val="90000"/>
              </a:lnSpc>
              <a:spcBef>
                <a:spcPts val="600"/>
              </a:spcBef>
              <a:spcAft>
                <a:spcPts val="0"/>
              </a:spcAft>
              <a:buClr>
                <a:schemeClr val="dk1"/>
              </a:buClr>
              <a:buSzPts val="3100"/>
              <a:buFont typeface="Arial"/>
              <a:buNone/>
              <a:defRPr sz="3100" b="0" i="0" u="none" strike="noStrike" cap="none">
                <a:solidFill>
                  <a:schemeClr val="dk1"/>
                </a:solidFill>
                <a:latin typeface="Calibri"/>
                <a:ea typeface="Calibri"/>
                <a:cs typeface="Calibri"/>
                <a:sym typeface="Calibri"/>
              </a:defRPr>
            </a:lvl3pPr>
            <a:lvl4pPr marR="0" lvl="3" algn="l" rtl="0">
              <a:lnSpc>
                <a:spcPct val="90000"/>
              </a:lnSpc>
              <a:spcBef>
                <a:spcPts val="60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4pPr>
            <a:lvl5pPr marR="0" lvl="4" algn="l" rtl="0">
              <a:lnSpc>
                <a:spcPct val="90000"/>
              </a:lnSpc>
              <a:spcBef>
                <a:spcPts val="60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5pPr>
            <a:lvl6pPr marR="0" lvl="5" algn="l" rtl="0">
              <a:lnSpc>
                <a:spcPct val="90000"/>
              </a:lnSpc>
              <a:spcBef>
                <a:spcPts val="60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6pPr>
            <a:lvl7pPr marR="0" lvl="6" algn="l" rtl="0">
              <a:lnSpc>
                <a:spcPct val="90000"/>
              </a:lnSpc>
              <a:spcBef>
                <a:spcPts val="60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7pPr>
            <a:lvl8pPr marR="0" lvl="7" algn="l" rtl="0">
              <a:lnSpc>
                <a:spcPct val="90000"/>
              </a:lnSpc>
              <a:spcBef>
                <a:spcPts val="60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8pPr>
            <a:lvl9pPr marR="0" lvl="8" algn="l" rtl="0">
              <a:lnSpc>
                <a:spcPct val="90000"/>
              </a:lnSpc>
              <a:spcBef>
                <a:spcPts val="600"/>
              </a:spcBef>
              <a:spcAft>
                <a:spcPts val="0"/>
              </a:spcAft>
              <a:buClr>
                <a:schemeClr val="dk1"/>
              </a:buClr>
              <a:buSzPts val="2500"/>
              <a:buFont typeface="Arial"/>
              <a:buNone/>
              <a:defRPr sz="2500" b="0" i="0" u="none" strike="noStrike" cap="none">
                <a:solidFill>
                  <a:schemeClr val="dk1"/>
                </a:solidFill>
                <a:latin typeface="Calibri"/>
                <a:ea typeface="Calibri"/>
                <a:cs typeface="Calibri"/>
                <a:sym typeface="Calibri"/>
              </a:defRPr>
            </a:lvl9pPr>
          </a:lstStyle>
          <a:p>
            <a:endParaRPr/>
          </a:p>
        </p:txBody>
      </p:sp>
      <p:sp>
        <p:nvSpPr>
          <p:cNvPr id="155" name="Google Shape;155;g6e3768ae7a_0_298"/>
          <p:cNvSpPr txBox="1">
            <a:spLocks noGrp="1"/>
          </p:cNvSpPr>
          <p:nvPr>
            <p:ph type="body" idx="1"/>
          </p:nvPr>
        </p:nvSpPr>
        <p:spPr>
          <a:xfrm>
            <a:off x="983252" y="3048000"/>
            <a:ext cx="4603800" cy="5646600"/>
          </a:xfrm>
          <a:prstGeom prst="rect">
            <a:avLst/>
          </a:prstGeom>
          <a:noFill/>
          <a:ln>
            <a:noFill/>
          </a:ln>
        </p:spPr>
        <p:txBody>
          <a:bodyPr spcFirstLastPara="1" wrap="square" lIns="116500" tIns="58250" rIns="116500" bIns="58250" anchor="t" anchorCtr="0">
            <a:noAutofit/>
          </a:bodyPr>
          <a:lstStyle>
            <a:lvl1pPr marL="457200" lvl="0" indent="-228600" algn="l">
              <a:lnSpc>
                <a:spcPct val="90000"/>
              </a:lnSpc>
              <a:spcBef>
                <a:spcPts val="1300"/>
              </a:spcBef>
              <a:spcAft>
                <a:spcPts val="0"/>
              </a:spcAft>
              <a:buClr>
                <a:schemeClr val="dk1"/>
              </a:buClr>
              <a:buSzPts val="2000"/>
              <a:buNone/>
              <a:defRPr sz="2000"/>
            </a:lvl1pPr>
            <a:lvl2pPr marL="914400" lvl="1" indent="-228600" algn="l">
              <a:lnSpc>
                <a:spcPct val="90000"/>
              </a:lnSpc>
              <a:spcBef>
                <a:spcPts val="600"/>
              </a:spcBef>
              <a:spcAft>
                <a:spcPts val="0"/>
              </a:spcAft>
              <a:buClr>
                <a:schemeClr val="dk1"/>
              </a:buClr>
              <a:buSzPts val="1800"/>
              <a:buNone/>
              <a:defRPr sz="1800"/>
            </a:lvl2pPr>
            <a:lvl3pPr marL="1371600" lvl="2" indent="-228600" algn="l">
              <a:lnSpc>
                <a:spcPct val="90000"/>
              </a:lnSpc>
              <a:spcBef>
                <a:spcPts val="600"/>
              </a:spcBef>
              <a:spcAft>
                <a:spcPts val="0"/>
              </a:spcAft>
              <a:buClr>
                <a:schemeClr val="dk1"/>
              </a:buClr>
              <a:buSzPts val="1500"/>
              <a:buNone/>
              <a:defRPr sz="1500"/>
            </a:lvl3pPr>
            <a:lvl4pPr marL="1828800" lvl="3" indent="-228600" algn="l">
              <a:lnSpc>
                <a:spcPct val="90000"/>
              </a:lnSpc>
              <a:spcBef>
                <a:spcPts val="600"/>
              </a:spcBef>
              <a:spcAft>
                <a:spcPts val="0"/>
              </a:spcAft>
              <a:buClr>
                <a:schemeClr val="dk1"/>
              </a:buClr>
              <a:buSzPts val="1300"/>
              <a:buNone/>
              <a:defRPr sz="1300"/>
            </a:lvl4pPr>
            <a:lvl5pPr marL="2286000" lvl="4" indent="-228600" algn="l">
              <a:lnSpc>
                <a:spcPct val="90000"/>
              </a:lnSpc>
              <a:spcBef>
                <a:spcPts val="600"/>
              </a:spcBef>
              <a:spcAft>
                <a:spcPts val="0"/>
              </a:spcAft>
              <a:buClr>
                <a:schemeClr val="dk1"/>
              </a:buClr>
              <a:buSzPts val="1300"/>
              <a:buNone/>
              <a:defRPr sz="1300"/>
            </a:lvl5pPr>
            <a:lvl6pPr marL="2743200" lvl="5" indent="-228600" algn="l">
              <a:lnSpc>
                <a:spcPct val="90000"/>
              </a:lnSpc>
              <a:spcBef>
                <a:spcPts val="600"/>
              </a:spcBef>
              <a:spcAft>
                <a:spcPts val="0"/>
              </a:spcAft>
              <a:buClr>
                <a:schemeClr val="dk1"/>
              </a:buClr>
              <a:buSzPts val="1300"/>
              <a:buNone/>
              <a:defRPr sz="1300"/>
            </a:lvl6pPr>
            <a:lvl7pPr marL="3200400" lvl="6" indent="-228600" algn="l">
              <a:lnSpc>
                <a:spcPct val="90000"/>
              </a:lnSpc>
              <a:spcBef>
                <a:spcPts val="600"/>
              </a:spcBef>
              <a:spcAft>
                <a:spcPts val="0"/>
              </a:spcAft>
              <a:buClr>
                <a:schemeClr val="dk1"/>
              </a:buClr>
              <a:buSzPts val="1300"/>
              <a:buNone/>
              <a:defRPr sz="1300"/>
            </a:lvl7pPr>
            <a:lvl8pPr marL="3657600" lvl="7" indent="-228600" algn="l">
              <a:lnSpc>
                <a:spcPct val="90000"/>
              </a:lnSpc>
              <a:spcBef>
                <a:spcPts val="600"/>
              </a:spcBef>
              <a:spcAft>
                <a:spcPts val="0"/>
              </a:spcAft>
              <a:buClr>
                <a:schemeClr val="dk1"/>
              </a:buClr>
              <a:buSzPts val="1300"/>
              <a:buNone/>
              <a:defRPr sz="1300"/>
            </a:lvl8pPr>
            <a:lvl9pPr marL="4114800" lvl="8" indent="-228600" algn="l">
              <a:lnSpc>
                <a:spcPct val="90000"/>
              </a:lnSpc>
              <a:spcBef>
                <a:spcPts val="600"/>
              </a:spcBef>
              <a:spcAft>
                <a:spcPts val="0"/>
              </a:spcAft>
              <a:buClr>
                <a:schemeClr val="dk1"/>
              </a:buClr>
              <a:buSzPts val="1300"/>
              <a:buNone/>
              <a:defRPr sz="1300"/>
            </a:lvl9pPr>
          </a:lstStyle>
          <a:p>
            <a:endParaRPr/>
          </a:p>
        </p:txBody>
      </p:sp>
      <p:sp>
        <p:nvSpPr>
          <p:cNvPr id="156" name="Google Shape;156;g6e3768ae7a_0_298"/>
          <p:cNvSpPr txBox="1">
            <a:spLocks noGrp="1"/>
          </p:cNvSpPr>
          <p:nvPr>
            <p:ph type="dt" idx="10"/>
          </p:nvPr>
        </p:nvSpPr>
        <p:spPr>
          <a:xfrm>
            <a:off x="981392" y="9416815"/>
            <a:ext cx="3211800" cy="540900"/>
          </a:xfrm>
          <a:prstGeom prst="rect">
            <a:avLst/>
          </a:prstGeom>
          <a:noFill/>
          <a:ln>
            <a:noFill/>
          </a:ln>
        </p:spPr>
        <p:txBody>
          <a:bodyPr spcFirstLastPara="1" wrap="square" lIns="116500" tIns="58250" rIns="116500" bIns="58250" anchor="ctr"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57" name="Google Shape;157;g6e3768ae7a_0_298"/>
          <p:cNvSpPr txBox="1">
            <a:spLocks noGrp="1"/>
          </p:cNvSpPr>
          <p:nvPr>
            <p:ph type="ftr" idx="11"/>
          </p:nvPr>
        </p:nvSpPr>
        <p:spPr>
          <a:xfrm>
            <a:off x="4728527" y="9416815"/>
            <a:ext cx="4817700" cy="540900"/>
          </a:xfrm>
          <a:prstGeom prst="rect">
            <a:avLst/>
          </a:prstGeom>
          <a:noFill/>
          <a:ln>
            <a:noFill/>
          </a:ln>
        </p:spPr>
        <p:txBody>
          <a:bodyPr spcFirstLastPara="1" wrap="square" lIns="116500" tIns="58250" rIns="116500" bIns="58250" anchor="ctr" anchorCtr="0">
            <a:noAutofit/>
          </a:bodyPr>
          <a:lstStyle>
            <a:lvl1pPr lvl="0" algn="ctr">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58" name="Google Shape;158;g6e3768ae7a_0_298"/>
          <p:cNvSpPr txBox="1">
            <a:spLocks noGrp="1"/>
          </p:cNvSpPr>
          <p:nvPr>
            <p:ph type="sldNum" idx="12"/>
          </p:nvPr>
        </p:nvSpPr>
        <p:spPr>
          <a:xfrm>
            <a:off x="10081578" y="9416815"/>
            <a:ext cx="3211800" cy="540900"/>
          </a:xfrm>
          <a:prstGeom prst="rect">
            <a:avLst/>
          </a:prstGeom>
          <a:noFill/>
          <a:ln>
            <a:noFill/>
          </a:ln>
        </p:spPr>
        <p:txBody>
          <a:bodyPr spcFirstLastPara="1" wrap="square" lIns="116500" tIns="58250" rIns="116500" bIns="58250" anchor="ctr" anchorCtr="0">
            <a:noAutofit/>
          </a:bodyPr>
          <a:lstStyle>
            <a:lvl1pPr marL="0" marR="0" lvl="0"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rgbClr val="F18835"/>
        </a:solidFill>
        <a:effectLst/>
      </p:bgPr>
    </p:bg>
    <p:spTree>
      <p:nvGrpSpPr>
        <p:cNvPr id="1" name="Shape 21"/>
        <p:cNvGrpSpPr/>
        <p:nvPr/>
      </p:nvGrpSpPr>
      <p:grpSpPr>
        <a:xfrm>
          <a:off x="0" y="0"/>
          <a:ext cx="0" cy="0"/>
          <a:chOff x="0" y="0"/>
          <a:chExt cx="0" cy="0"/>
        </a:xfrm>
      </p:grpSpPr>
      <p:sp>
        <p:nvSpPr>
          <p:cNvPr id="22" name="Google Shape;22;p52"/>
          <p:cNvSpPr/>
          <p:nvPr/>
        </p:nvSpPr>
        <p:spPr>
          <a:xfrm>
            <a:off x="2" y="0"/>
            <a:ext cx="14274799" cy="7608044"/>
          </a:xfrm>
          <a:prstGeom prst="rect">
            <a:avLst/>
          </a:prstGeom>
          <a:solidFill>
            <a:srgbClr val="000000"/>
          </a:solidFill>
          <a:ln>
            <a:noFill/>
          </a:ln>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23" name="Google Shape;23;p52"/>
          <p:cNvSpPr txBox="1">
            <a:spLocks noGrp="1"/>
          </p:cNvSpPr>
          <p:nvPr>
            <p:ph type="ctrTitle"/>
          </p:nvPr>
        </p:nvSpPr>
        <p:spPr>
          <a:xfrm>
            <a:off x="1070611" y="4971627"/>
            <a:ext cx="12609406" cy="2479040"/>
          </a:xfrm>
          <a:prstGeom prst="rect">
            <a:avLst/>
          </a:prstGeom>
          <a:noFill/>
          <a:ln>
            <a:noFill/>
          </a:ln>
        </p:spPr>
        <p:txBody>
          <a:bodyPr spcFirstLastPara="1" wrap="square" lIns="139600" tIns="0" rIns="69800" bIns="0" anchor="t" anchorCtr="0">
            <a:normAutofit/>
          </a:bodyPr>
          <a:lstStyle>
            <a:lvl1pPr lvl="0" algn="l">
              <a:lnSpc>
                <a:spcPct val="100000"/>
              </a:lnSpc>
              <a:spcBef>
                <a:spcPts val="0"/>
              </a:spcBef>
              <a:spcAft>
                <a:spcPts val="0"/>
              </a:spcAft>
              <a:buClr>
                <a:srgbClr val="FFC700"/>
              </a:buClr>
              <a:buSzPts val="7200"/>
              <a:buFont typeface="Corbel"/>
              <a:buNone/>
              <a:defRPr sz="7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52"/>
          <p:cNvSpPr txBox="1">
            <a:spLocks noGrp="1"/>
          </p:cNvSpPr>
          <p:nvPr>
            <p:ph type="subTitle" idx="1"/>
          </p:nvPr>
        </p:nvSpPr>
        <p:spPr>
          <a:xfrm>
            <a:off x="1070611" y="2709334"/>
            <a:ext cx="12609406" cy="2221653"/>
          </a:xfrm>
          <a:prstGeom prst="rect">
            <a:avLst/>
          </a:prstGeom>
          <a:noFill/>
          <a:ln>
            <a:noFill/>
          </a:ln>
        </p:spPr>
        <p:txBody>
          <a:bodyPr spcFirstLastPara="1" wrap="square" lIns="181500" tIns="0" rIns="69800" bIns="0" anchor="b" anchorCtr="0">
            <a:normAutofit/>
          </a:bodyPr>
          <a:lstStyle>
            <a:lvl1pPr lvl="0" algn="l">
              <a:lnSpc>
                <a:spcPct val="100000"/>
              </a:lnSpc>
              <a:spcBef>
                <a:spcPts val="0"/>
              </a:spcBef>
              <a:spcAft>
                <a:spcPts val="0"/>
              </a:spcAft>
              <a:buSzPts val="2480"/>
              <a:buNone/>
              <a:defRPr sz="3100">
                <a:solidFill>
                  <a:srgbClr val="FFFFFF"/>
                </a:solidFill>
              </a:defRPr>
            </a:lvl1pPr>
            <a:lvl2pPr lvl="1" algn="ctr">
              <a:lnSpc>
                <a:spcPct val="100000"/>
              </a:lnSpc>
              <a:spcBef>
                <a:spcPts val="860"/>
              </a:spcBef>
              <a:spcAft>
                <a:spcPts val="0"/>
              </a:spcAft>
              <a:buSzPts val="3870"/>
              <a:buNone/>
              <a:defRPr>
                <a:solidFill>
                  <a:schemeClr val="lt1"/>
                </a:solidFill>
              </a:defRPr>
            </a:lvl2pPr>
            <a:lvl3pPr lvl="2" algn="ctr">
              <a:lnSpc>
                <a:spcPct val="100000"/>
              </a:lnSpc>
              <a:spcBef>
                <a:spcPts val="740"/>
              </a:spcBef>
              <a:spcAft>
                <a:spcPts val="0"/>
              </a:spcAft>
              <a:buSzPts val="3700"/>
              <a:buNone/>
              <a:defRPr>
                <a:solidFill>
                  <a:schemeClr val="lt1"/>
                </a:solidFill>
              </a:defRPr>
            </a:lvl3pPr>
            <a:lvl4pPr lvl="3" algn="ctr">
              <a:lnSpc>
                <a:spcPct val="100000"/>
              </a:lnSpc>
              <a:spcBef>
                <a:spcPts val="620"/>
              </a:spcBef>
              <a:spcAft>
                <a:spcPts val="0"/>
              </a:spcAft>
              <a:buSzPts val="3100"/>
              <a:buNone/>
              <a:defRPr>
                <a:solidFill>
                  <a:schemeClr val="lt1"/>
                </a:solidFill>
              </a:defRPr>
            </a:lvl4pPr>
            <a:lvl5pPr lvl="4" algn="ctr">
              <a:lnSpc>
                <a:spcPct val="100000"/>
              </a:lnSpc>
              <a:spcBef>
                <a:spcPts val="620"/>
              </a:spcBef>
              <a:spcAft>
                <a:spcPts val="0"/>
              </a:spcAft>
              <a:buSzPts val="3100"/>
              <a:buNone/>
              <a:defRPr>
                <a:solidFill>
                  <a:schemeClr val="lt1"/>
                </a:solidFill>
              </a:defRPr>
            </a:lvl5pPr>
            <a:lvl6pPr lvl="5" algn="ctr">
              <a:lnSpc>
                <a:spcPct val="100000"/>
              </a:lnSpc>
              <a:spcBef>
                <a:spcPts val="620"/>
              </a:spcBef>
              <a:spcAft>
                <a:spcPts val="0"/>
              </a:spcAft>
              <a:buSzPts val="3100"/>
              <a:buNone/>
              <a:defRPr>
                <a:solidFill>
                  <a:schemeClr val="lt1"/>
                </a:solidFill>
              </a:defRPr>
            </a:lvl6pPr>
            <a:lvl7pPr lvl="6" algn="ctr">
              <a:lnSpc>
                <a:spcPct val="100000"/>
              </a:lnSpc>
              <a:spcBef>
                <a:spcPts val="540"/>
              </a:spcBef>
              <a:spcAft>
                <a:spcPts val="0"/>
              </a:spcAft>
              <a:buSzPts val="2700"/>
              <a:buNone/>
              <a:defRPr>
                <a:solidFill>
                  <a:schemeClr val="lt1"/>
                </a:solidFill>
              </a:defRPr>
            </a:lvl7pPr>
            <a:lvl8pPr lvl="7" algn="ctr">
              <a:lnSpc>
                <a:spcPct val="100000"/>
              </a:lnSpc>
              <a:spcBef>
                <a:spcPts val="540"/>
              </a:spcBef>
              <a:spcAft>
                <a:spcPts val="0"/>
              </a:spcAft>
              <a:buSzPts val="2700"/>
              <a:buNone/>
              <a:defRPr>
                <a:solidFill>
                  <a:schemeClr val="lt1"/>
                </a:solidFill>
              </a:defRPr>
            </a:lvl8pPr>
            <a:lvl9pPr lvl="8" algn="ctr">
              <a:lnSpc>
                <a:spcPct val="100000"/>
              </a:lnSpc>
              <a:spcBef>
                <a:spcPts val="540"/>
              </a:spcBef>
              <a:spcAft>
                <a:spcPts val="0"/>
              </a:spcAft>
              <a:buSzPts val="2700"/>
              <a:buNone/>
              <a:defRPr>
                <a:solidFill>
                  <a:schemeClr val="lt1"/>
                </a:solidFill>
              </a:defRPr>
            </a:lvl9pPr>
          </a:lstStyle>
          <a:p>
            <a:endParaRPr/>
          </a:p>
        </p:txBody>
      </p:sp>
      <p:sp>
        <p:nvSpPr>
          <p:cNvPr id="25" name="Google Shape;25;p52"/>
          <p:cNvSpPr txBox="1">
            <a:spLocks noGrp="1"/>
          </p:cNvSpPr>
          <p:nvPr>
            <p:ph type="dt" idx="10"/>
          </p:nvPr>
        </p:nvSpPr>
        <p:spPr>
          <a:xfrm>
            <a:off x="713741" y="9595554"/>
            <a:ext cx="3330787" cy="406400"/>
          </a:xfrm>
          <a:prstGeom prst="rect">
            <a:avLst/>
          </a:prstGeom>
          <a:noFill/>
          <a:ln>
            <a:noFill/>
          </a:ln>
        </p:spPr>
        <p:txBody>
          <a:bodyPr spcFirstLastPara="1" wrap="square" lIns="167525"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52"/>
          <p:cNvSpPr txBox="1">
            <a:spLocks noGrp="1"/>
          </p:cNvSpPr>
          <p:nvPr>
            <p:ph type="ftr" idx="11"/>
          </p:nvPr>
        </p:nvSpPr>
        <p:spPr>
          <a:xfrm>
            <a:off x="4122264" y="9595554"/>
            <a:ext cx="8598162" cy="406400"/>
          </a:xfrm>
          <a:prstGeom prst="rect">
            <a:avLst/>
          </a:prstGeom>
          <a:noFill/>
          <a:ln>
            <a:noFill/>
          </a:ln>
        </p:spPr>
        <p:txBody>
          <a:bodyPr spcFirstLastPara="1" wrap="square" lIns="69800"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52"/>
          <p:cNvSpPr txBox="1">
            <a:spLocks noGrp="1"/>
          </p:cNvSpPr>
          <p:nvPr>
            <p:ph type="sldNum" idx="12"/>
          </p:nvPr>
        </p:nvSpPr>
        <p:spPr>
          <a:xfrm>
            <a:off x="12807974" y="9595554"/>
            <a:ext cx="1145643" cy="406400"/>
          </a:xfrm>
          <a:prstGeom prst="rect">
            <a:avLst/>
          </a:prstGeom>
          <a:noFill/>
          <a:ln>
            <a:noFill/>
          </a:ln>
        </p:spPr>
        <p:txBody>
          <a:bodyPr spcFirstLastPara="1" wrap="square" lIns="139600" tIns="69800" rIns="139600" bIns="0" anchor="b" anchorCtr="0">
            <a:no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
        <p:nvSpPr>
          <p:cNvPr id="28" name="Google Shape;28;p52"/>
          <p:cNvSpPr/>
          <p:nvPr/>
        </p:nvSpPr>
        <p:spPr>
          <a:xfrm>
            <a:off x="0" y="7597532"/>
            <a:ext cx="14274799" cy="67733"/>
          </a:xfrm>
          <a:prstGeom prst="rect">
            <a:avLst/>
          </a:prstGeom>
          <a:solidFill>
            <a:srgbClr val="FFFFFF"/>
          </a:solidFill>
          <a:ln>
            <a:noFill/>
          </a:ln>
          <a:effectLst>
            <a:outerShdw blurRad="31750" dist="10160" dir="5400000" algn="tl" rotWithShape="0">
              <a:srgbClr val="000000">
                <a:alpha val="60000"/>
              </a:srgbClr>
            </a:outerShdw>
          </a:effectLst>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g6e3768ae7a_0_305"/>
          <p:cNvSpPr txBox="1">
            <a:spLocks noGrp="1"/>
          </p:cNvSpPr>
          <p:nvPr>
            <p:ph type="title"/>
          </p:nvPr>
        </p:nvSpPr>
        <p:spPr>
          <a:xfrm>
            <a:off x="981393" y="540926"/>
            <a:ext cx="12312000" cy="1964100"/>
          </a:xfrm>
          <a:prstGeom prst="rect">
            <a:avLst/>
          </a:prstGeom>
          <a:noFill/>
          <a:ln>
            <a:noFill/>
          </a:ln>
        </p:spPr>
        <p:txBody>
          <a:bodyPr spcFirstLastPara="1" wrap="square" lIns="116500" tIns="58250" rIns="116500" bIns="58250" anchor="ctr" anchorCtr="0">
            <a:noAutofit/>
          </a:bodyPr>
          <a:lstStyle>
            <a:lvl1pPr lvl="0" algn="l">
              <a:lnSpc>
                <a:spcPct val="90000"/>
              </a:lnSpc>
              <a:spcBef>
                <a:spcPts val="0"/>
              </a:spcBef>
              <a:spcAft>
                <a:spcPts val="0"/>
              </a:spcAft>
              <a:buClr>
                <a:schemeClr val="dk1"/>
              </a:buClr>
              <a:buSzPts val="23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61" name="Google Shape;161;g6e3768ae7a_0_305"/>
          <p:cNvSpPr txBox="1">
            <a:spLocks noGrp="1"/>
          </p:cNvSpPr>
          <p:nvPr>
            <p:ph type="body" idx="1"/>
          </p:nvPr>
        </p:nvSpPr>
        <p:spPr>
          <a:xfrm rot="5400000">
            <a:off x="3914358" y="-228320"/>
            <a:ext cx="6446100" cy="12312000"/>
          </a:xfrm>
          <a:prstGeom prst="rect">
            <a:avLst/>
          </a:prstGeom>
          <a:noFill/>
          <a:ln>
            <a:noFill/>
          </a:ln>
        </p:spPr>
        <p:txBody>
          <a:bodyPr spcFirstLastPara="1" wrap="square" lIns="116500" tIns="58250" rIns="116500" bIns="58250" anchor="t" anchorCtr="0">
            <a:noAutofit/>
          </a:bodyPr>
          <a:lstStyle>
            <a:lvl1pPr marL="457200" lvl="0" indent="-374650" algn="l">
              <a:lnSpc>
                <a:spcPct val="90000"/>
              </a:lnSpc>
              <a:spcBef>
                <a:spcPts val="1300"/>
              </a:spcBef>
              <a:spcAft>
                <a:spcPts val="0"/>
              </a:spcAft>
              <a:buClr>
                <a:schemeClr val="dk1"/>
              </a:buClr>
              <a:buSzPts val="2300"/>
              <a:buChar char="•"/>
              <a:defRPr/>
            </a:lvl1pPr>
            <a:lvl2pPr marL="914400" lvl="1" indent="-374650" algn="l">
              <a:lnSpc>
                <a:spcPct val="90000"/>
              </a:lnSpc>
              <a:spcBef>
                <a:spcPts val="600"/>
              </a:spcBef>
              <a:spcAft>
                <a:spcPts val="0"/>
              </a:spcAft>
              <a:buClr>
                <a:schemeClr val="dk1"/>
              </a:buClr>
              <a:buSzPts val="2300"/>
              <a:buChar char="•"/>
              <a:defRPr/>
            </a:lvl2pPr>
            <a:lvl3pPr marL="1371600" lvl="2" indent="-374650" algn="l">
              <a:lnSpc>
                <a:spcPct val="90000"/>
              </a:lnSpc>
              <a:spcBef>
                <a:spcPts val="600"/>
              </a:spcBef>
              <a:spcAft>
                <a:spcPts val="0"/>
              </a:spcAft>
              <a:buClr>
                <a:schemeClr val="dk1"/>
              </a:buClr>
              <a:buSzPts val="2300"/>
              <a:buChar char="•"/>
              <a:defRPr/>
            </a:lvl3pPr>
            <a:lvl4pPr marL="1828800" lvl="3" indent="-374650" algn="l">
              <a:lnSpc>
                <a:spcPct val="90000"/>
              </a:lnSpc>
              <a:spcBef>
                <a:spcPts val="600"/>
              </a:spcBef>
              <a:spcAft>
                <a:spcPts val="0"/>
              </a:spcAft>
              <a:buClr>
                <a:schemeClr val="dk1"/>
              </a:buClr>
              <a:buSzPts val="2300"/>
              <a:buChar char="•"/>
              <a:defRPr/>
            </a:lvl4pPr>
            <a:lvl5pPr marL="2286000" lvl="4" indent="-374650" algn="l">
              <a:lnSpc>
                <a:spcPct val="90000"/>
              </a:lnSpc>
              <a:spcBef>
                <a:spcPts val="600"/>
              </a:spcBef>
              <a:spcAft>
                <a:spcPts val="0"/>
              </a:spcAft>
              <a:buClr>
                <a:schemeClr val="dk1"/>
              </a:buClr>
              <a:buSzPts val="2300"/>
              <a:buChar char="•"/>
              <a:defRPr/>
            </a:lvl5pPr>
            <a:lvl6pPr marL="2743200" lvl="5" indent="-374650" algn="l">
              <a:lnSpc>
                <a:spcPct val="90000"/>
              </a:lnSpc>
              <a:spcBef>
                <a:spcPts val="600"/>
              </a:spcBef>
              <a:spcAft>
                <a:spcPts val="0"/>
              </a:spcAft>
              <a:buClr>
                <a:schemeClr val="dk1"/>
              </a:buClr>
              <a:buSzPts val="2300"/>
              <a:buChar char="•"/>
              <a:defRPr/>
            </a:lvl6pPr>
            <a:lvl7pPr marL="3200400" lvl="6" indent="-374650" algn="l">
              <a:lnSpc>
                <a:spcPct val="90000"/>
              </a:lnSpc>
              <a:spcBef>
                <a:spcPts val="600"/>
              </a:spcBef>
              <a:spcAft>
                <a:spcPts val="0"/>
              </a:spcAft>
              <a:buClr>
                <a:schemeClr val="dk1"/>
              </a:buClr>
              <a:buSzPts val="2300"/>
              <a:buChar char="•"/>
              <a:defRPr/>
            </a:lvl7pPr>
            <a:lvl8pPr marL="3657600" lvl="7" indent="-374650" algn="l">
              <a:lnSpc>
                <a:spcPct val="90000"/>
              </a:lnSpc>
              <a:spcBef>
                <a:spcPts val="600"/>
              </a:spcBef>
              <a:spcAft>
                <a:spcPts val="0"/>
              </a:spcAft>
              <a:buClr>
                <a:schemeClr val="dk1"/>
              </a:buClr>
              <a:buSzPts val="2300"/>
              <a:buChar char="•"/>
              <a:defRPr/>
            </a:lvl8pPr>
            <a:lvl9pPr marL="4114800" lvl="8" indent="-374650" algn="l">
              <a:lnSpc>
                <a:spcPct val="90000"/>
              </a:lnSpc>
              <a:spcBef>
                <a:spcPts val="600"/>
              </a:spcBef>
              <a:spcAft>
                <a:spcPts val="0"/>
              </a:spcAft>
              <a:buClr>
                <a:schemeClr val="dk1"/>
              </a:buClr>
              <a:buSzPts val="2300"/>
              <a:buChar char="•"/>
              <a:defRPr/>
            </a:lvl9pPr>
          </a:lstStyle>
          <a:p>
            <a:endParaRPr/>
          </a:p>
        </p:txBody>
      </p:sp>
      <p:sp>
        <p:nvSpPr>
          <p:cNvPr id="162" name="Google Shape;162;g6e3768ae7a_0_305"/>
          <p:cNvSpPr txBox="1">
            <a:spLocks noGrp="1"/>
          </p:cNvSpPr>
          <p:nvPr>
            <p:ph type="dt" idx="10"/>
          </p:nvPr>
        </p:nvSpPr>
        <p:spPr>
          <a:xfrm>
            <a:off x="981392" y="9416815"/>
            <a:ext cx="3211800" cy="540900"/>
          </a:xfrm>
          <a:prstGeom prst="rect">
            <a:avLst/>
          </a:prstGeom>
          <a:noFill/>
          <a:ln>
            <a:noFill/>
          </a:ln>
        </p:spPr>
        <p:txBody>
          <a:bodyPr spcFirstLastPara="1" wrap="square" lIns="116500" tIns="58250" rIns="116500" bIns="58250" anchor="ctr"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63" name="Google Shape;163;g6e3768ae7a_0_305"/>
          <p:cNvSpPr txBox="1">
            <a:spLocks noGrp="1"/>
          </p:cNvSpPr>
          <p:nvPr>
            <p:ph type="ftr" idx="11"/>
          </p:nvPr>
        </p:nvSpPr>
        <p:spPr>
          <a:xfrm>
            <a:off x="4728527" y="9416815"/>
            <a:ext cx="4817700" cy="540900"/>
          </a:xfrm>
          <a:prstGeom prst="rect">
            <a:avLst/>
          </a:prstGeom>
          <a:noFill/>
          <a:ln>
            <a:noFill/>
          </a:ln>
        </p:spPr>
        <p:txBody>
          <a:bodyPr spcFirstLastPara="1" wrap="square" lIns="116500" tIns="58250" rIns="116500" bIns="58250" anchor="ctr" anchorCtr="0">
            <a:noAutofit/>
          </a:bodyPr>
          <a:lstStyle>
            <a:lvl1pPr lvl="0" algn="ctr">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64" name="Google Shape;164;g6e3768ae7a_0_305"/>
          <p:cNvSpPr txBox="1">
            <a:spLocks noGrp="1"/>
          </p:cNvSpPr>
          <p:nvPr>
            <p:ph type="sldNum" idx="12"/>
          </p:nvPr>
        </p:nvSpPr>
        <p:spPr>
          <a:xfrm>
            <a:off x="10081578" y="9416815"/>
            <a:ext cx="3211800" cy="540900"/>
          </a:xfrm>
          <a:prstGeom prst="rect">
            <a:avLst/>
          </a:prstGeom>
          <a:noFill/>
          <a:ln>
            <a:noFill/>
          </a:ln>
        </p:spPr>
        <p:txBody>
          <a:bodyPr spcFirstLastPara="1" wrap="square" lIns="116500" tIns="58250" rIns="116500" bIns="58250" anchor="ctr" anchorCtr="0">
            <a:noAutofit/>
          </a:bodyPr>
          <a:lstStyle>
            <a:lvl1pPr marL="0" marR="0" lvl="0"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g6e3768ae7a_0_311"/>
          <p:cNvSpPr txBox="1">
            <a:spLocks noGrp="1"/>
          </p:cNvSpPr>
          <p:nvPr>
            <p:ph type="title"/>
          </p:nvPr>
        </p:nvSpPr>
        <p:spPr>
          <a:xfrm rot="5400000">
            <a:off x="7449258" y="3307076"/>
            <a:ext cx="8610300" cy="3078000"/>
          </a:xfrm>
          <a:prstGeom prst="rect">
            <a:avLst/>
          </a:prstGeom>
          <a:noFill/>
          <a:ln>
            <a:noFill/>
          </a:ln>
        </p:spPr>
        <p:txBody>
          <a:bodyPr spcFirstLastPara="1" wrap="square" lIns="116500" tIns="58250" rIns="116500" bIns="58250" anchor="ctr" anchorCtr="0">
            <a:noAutofit/>
          </a:bodyPr>
          <a:lstStyle>
            <a:lvl1pPr lvl="0" algn="l">
              <a:lnSpc>
                <a:spcPct val="90000"/>
              </a:lnSpc>
              <a:spcBef>
                <a:spcPts val="0"/>
              </a:spcBef>
              <a:spcAft>
                <a:spcPts val="0"/>
              </a:spcAft>
              <a:buClr>
                <a:schemeClr val="dk1"/>
              </a:buClr>
              <a:buSzPts val="23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67" name="Google Shape;167;g6e3768ae7a_0_311"/>
          <p:cNvSpPr txBox="1">
            <a:spLocks noGrp="1"/>
          </p:cNvSpPr>
          <p:nvPr>
            <p:ph type="body" idx="1"/>
          </p:nvPr>
        </p:nvSpPr>
        <p:spPr>
          <a:xfrm rot="5400000">
            <a:off x="1204069" y="318326"/>
            <a:ext cx="8610300" cy="9055500"/>
          </a:xfrm>
          <a:prstGeom prst="rect">
            <a:avLst/>
          </a:prstGeom>
          <a:noFill/>
          <a:ln>
            <a:noFill/>
          </a:ln>
        </p:spPr>
        <p:txBody>
          <a:bodyPr spcFirstLastPara="1" wrap="square" lIns="116500" tIns="58250" rIns="116500" bIns="58250" anchor="t" anchorCtr="0">
            <a:noAutofit/>
          </a:bodyPr>
          <a:lstStyle>
            <a:lvl1pPr marL="457200" lvl="0" indent="-374650" algn="l">
              <a:lnSpc>
                <a:spcPct val="90000"/>
              </a:lnSpc>
              <a:spcBef>
                <a:spcPts val="1300"/>
              </a:spcBef>
              <a:spcAft>
                <a:spcPts val="0"/>
              </a:spcAft>
              <a:buClr>
                <a:schemeClr val="dk1"/>
              </a:buClr>
              <a:buSzPts val="2300"/>
              <a:buChar char="•"/>
              <a:defRPr/>
            </a:lvl1pPr>
            <a:lvl2pPr marL="914400" lvl="1" indent="-374650" algn="l">
              <a:lnSpc>
                <a:spcPct val="90000"/>
              </a:lnSpc>
              <a:spcBef>
                <a:spcPts val="600"/>
              </a:spcBef>
              <a:spcAft>
                <a:spcPts val="0"/>
              </a:spcAft>
              <a:buClr>
                <a:schemeClr val="dk1"/>
              </a:buClr>
              <a:buSzPts val="2300"/>
              <a:buChar char="•"/>
              <a:defRPr/>
            </a:lvl2pPr>
            <a:lvl3pPr marL="1371600" lvl="2" indent="-374650" algn="l">
              <a:lnSpc>
                <a:spcPct val="90000"/>
              </a:lnSpc>
              <a:spcBef>
                <a:spcPts val="600"/>
              </a:spcBef>
              <a:spcAft>
                <a:spcPts val="0"/>
              </a:spcAft>
              <a:buClr>
                <a:schemeClr val="dk1"/>
              </a:buClr>
              <a:buSzPts val="2300"/>
              <a:buChar char="•"/>
              <a:defRPr/>
            </a:lvl3pPr>
            <a:lvl4pPr marL="1828800" lvl="3" indent="-374650" algn="l">
              <a:lnSpc>
                <a:spcPct val="90000"/>
              </a:lnSpc>
              <a:spcBef>
                <a:spcPts val="600"/>
              </a:spcBef>
              <a:spcAft>
                <a:spcPts val="0"/>
              </a:spcAft>
              <a:buClr>
                <a:schemeClr val="dk1"/>
              </a:buClr>
              <a:buSzPts val="2300"/>
              <a:buChar char="•"/>
              <a:defRPr/>
            </a:lvl4pPr>
            <a:lvl5pPr marL="2286000" lvl="4" indent="-374650" algn="l">
              <a:lnSpc>
                <a:spcPct val="90000"/>
              </a:lnSpc>
              <a:spcBef>
                <a:spcPts val="600"/>
              </a:spcBef>
              <a:spcAft>
                <a:spcPts val="0"/>
              </a:spcAft>
              <a:buClr>
                <a:schemeClr val="dk1"/>
              </a:buClr>
              <a:buSzPts val="2300"/>
              <a:buChar char="•"/>
              <a:defRPr/>
            </a:lvl5pPr>
            <a:lvl6pPr marL="2743200" lvl="5" indent="-374650" algn="l">
              <a:lnSpc>
                <a:spcPct val="90000"/>
              </a:lnSpc>
              <a:spcBef>
                <a:spcPts val="600"/>
              </a:spcBef>
              <a:spcAft>
                <a:spcPts val="0"/>
              </a:spcAft>
              <a:buClr>
                <a:schemeClr val="dk1"/>
              </a:buClr>
              <a:buSzPts val="2300"/>
              <a:buChar char="•"/>
              <a:defRPr/>
            </a:lvl6pPr>
            <a:lvl7pPr marL="3200400" lvl="6" indent="-374650" algn="l">
              <a:lnSpc>
                <a:spcPct val="90000"/>
              </a:lnSpc>
              <a:spcBef>
                <a:spcPts val="600"/>
              </a:spcBef>
              <a:spcAft>
                <a:spcPts val="0"/>
              </a:spcAft>
              <a:buClr>
                <a:schemeClr val="dk1"/>
              </a:buClr>
              <a:buSzPts val="2300"/>
              <a:buChar char="•"/>
              <a:defRPr/>
            </a:lvl7pPr>
            <a:lvl8pPr marL="3657600" lvl="7" indent="-374650" algn="l">
              <a:lnSpc>
                <a:spcPct val="90000"/>
              </a:lnSpc>
              <a:spcBef>
                <a:spcPts val="600"/>
              </a:spcBef>
              <a:spcAft>
                <a:spcPts val="0"/>
              </a:spcAft>
              <a:buClr>
                <a:schemeClr val="dk1"/>
              </a:buClr>
              <a:buSzPts val="2300"/>
              <a:buChar char="•"/>
              <a:defRPr/>
            </a:lvl8pPr>
            <a:lvl9pPr marL="4114800" lvl="8" indent="-374650" algn="l">
              <a:lnSpc>
                <a:spcPct val="90000"/>
              </a:lnSpc>
              <a:spcBef>
                <a:spcPts val="600"/>
              </a:spcBef>
              <a:spcAft>
                <a:spcPts val="0"/>
              </a:spcAft>
              <a:buClr>
                <a:schemeClr val="dk1"/>
              </a:buClr>
              <a:buSzPts val="2300"/>
              <a:buChar char="•"/>
              <a:defRPr/>
            </a:lvl9pPr>
          </a:lstStyle>
          <a:p>
            <a:endParaRPr/>
          </a:p>
        </p:txBody>
      </p:sp>
      <p:sp>
        <p:nvSpPr>
          <p:cNvPr id="168" name="Google Shape;168;g6e3768ae7a_0_311"/>
          <p:cNvSpPr txBox="1">
            <a:spLocks noGrp="1"/>
          </p:cNvSpPr>
          <p:nvPr>
            <p:ph type="dt" idx="10"/>
          </p:nvPr>
        </p:nvSpPr>
        <p:spPr>
          <a:xfrm>
            <a:off x="981392" y="9416815"/>
            <a:ext cx="3211800" cy="540900"/>
          </a:xfrm>
          <a:prstGeom prst="rect">
            <a:avLst/>
          </a:prstGeom>
          <a:noFill/>
          <a:ln>
            <a:noFill/>
          </a:ln>
        </p:spPr>
        <p:txBody>
          <a:bodyPr spcFirstLastPara="1" wrap="square" lIns="116500" tIns="58250" rIns="116500" bIns="58250" anchor="ctr" anchorCtr="0">
            <a:noAutofit/>
          </a:bodyPr>
          <a:lstStyle>
            <a:lvl1pPr lvl="0" algn="l">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69" name="Google Shape;169;g6e3768ae7a_0_311"/>
          <p:cNvSpPr txBox="1">
            <a:spLocks noGrp="1"/>
          </p:cNvSpPr>
          <p:nvPr>
            <p:ph type="ftr" idx="11"/>
          </p:nvPr>
        </p:nvSpPr>
        <p:spPr>
          <a:xfrm>
            <a:off x="4728527" y="9416815"/>
            <a:ext cx="4817700" cy="540900"/>
          </a:xfrm>
          <a:prstGeom prst="rect">
            <a:avLst/>
          </a:prstGeom>
          <a:noFill/>
          <a:ln>
            <a:noFill/>
          </a:ln>
        </p:spPr>
        <p:txBody>
          <a:bodyPr spcFirstLastPara="1" wrap="square" lIns="116500" tIns="58250" rIns="116500" bIns="58250" anchor="ctr" anchorCtr="0">
            <a:noAutofit/>
          </a:bodyPr>
          <a:lstStyle>
            <a:lvl1pPr lvl="0" algn="ctr">
              <a:lnSpc>
                <a:spcPct val="100000"/>
              </a:lnSpc>
              <a:spcBef>
                <a:spcPts val="0"/>
              </a:spcBef>
              <a:spcAft>
                <a:spcPts val="0"/>
              </a:spcAft>
              <a:buSzPts val="1800"/>
              <a:buNone/>
              <a:defRPr/>
            </a:lvl1pPr>
            <a:lvl2pPr lvl="1" algn="l">
              <a:lnSpc>
                <a:spcPct val="100000"/>
              </a:lnSpc>
              <a:spcBef>
                <a:spcPts val="0"/>
              </a:spcBef>
              <a:spcAft>
                <a:spcPts val="0"/>
              </a:spcAft>
              <a:buSzPts val="1800"/>
              <a:buNone/>
              <a:defRPr/>
            </a:lvl2pPr>
            <a:lvl3pPr lvl="2" algn="l">
              <a:lnSpc>
                <a:spcPct val="100000"/>
              </a:lnSpc>
              <a:spcBef>
                <a:spcPts val="0"/>
              </a:spcBef>
              <a:spcAft>
                <a:spcPts val="0"/>
              </a:spcAft>
              <a:buSzPts val="1800"/>
              <a:buNone/>
              <a:defRPr/>
            </a:lvl3pPr>
            <a:lvl4pPr lvl="3" algn="l">
              <a:lnSpc>
                <a:spcPct val="100000"/>
              </a:lnSpc>
              <a:spcBef>
                <a:spcPts val="0"/>
              </a:spcBef>
              <a:spcAft>
                <a:spcPts val="0"/>
              </a:spcAft>
              <a:buSzPts val="1800"/>
              <a:buNone/>
              <a:defRPr/>
            </a:lvl4pPr>
            <a:lvl5pPr lvl="4" algn="l">
              <a:lnSpc>
                <a:spcPct val="100000"/>
              </a:lnSpc>
              <a:spcBef>
                <a:spcPts val="0"/>
              </a:spcBef>
              <a:spcAft>
                <a:spcPts val="0"/>
              </a:spcAft>
              <a:buSzPts val="1800"/>
              <a:buNone/>
              <a:defRPr/>
            </a:lvl5pPr>
            <a:lvl6pPr lvl="5" algn="l">
              <a:lnSpc>
                <a:spcPct val="100000"/>
              </a:lnSpc>
              <a:spcBef>
                <a:spcPts val="0"/>
              </a:spcBef>
              <a:spcAft>
                <a:spcPts val="0"/>
              </a:spcAft>
              <a:buSzPts val="1800"/>
              <a:buNone/>
              <a:defRPr/>
            </a:lvl6pPr>
            <a:lvl7pPr lvl="6" algn="l">
              <a:lnSpc>
                <a:spcPct val="100000"/>
              </a:lnSpc>
              <a:spcBef>
                <a:spcPts val="0"/>
              </a:spcBef>
              <a:spcAft>
                <a:spcPts val="0"/>
              </a:spcAft>
              <a:buSzPts val="1800"/>
              <a:buNone/>
              <a:defRPr/>
            </a:lvl7pPr>
            <a:lvl8pPr lvl="7" algn="l">
              <a:lnSpc>
                <a:spcPct val="100000"/>
              </a:lnSpc>
              <a:spcBef>
                <a:spcPts val="0"/>
              </a:spcBef>
              <a:spcAft>
                <a:spcPts val="0"/>
              </a:spcAft>
              <a:buSzPts val="1800"/>
              <a:buNone/>
              <a:defRPr/>
            </a:lvl8pPr>
            <a:lvl9pPr lvl="8" algn="l">
              <a:lnSpc>
                <a:spcPct val="100000"/>
              </a:lnSpc>
              <a:spcBef>
                <a:spcPts val="0"/>
              </a:spcBef>
              <a:spcAft>
                <a:spcPts val="0"/>
              </a:spcAft>
              <a:buSzPts val="1800"/>
              <a:buNone/>
              <a:defRPr/>
            </a:lvl9pPr>
          </a:lstStyle>
          <a:p>
            <a:endParaRPr/>
          </a:p>
        </p:txBody>
      </p:sp>
      <p:sp>
        <p:nvSpPr>
          <p:cNvPr id="170" name="Google Shape;170;g6e3768ae7a_0_311"/>
          <p:cNvSpPr txBox="1">
            <a:spLocks noGrp="1"/>
          </p:cNvSpPr>
          <p:nvPr>
            <p:ph type="sldNum" idx="12"/>
          </p:nvPr>
        </p:nvSpPr>
        <p:spPr>
          <a:xfrm>
            <a:off x="10081578" y="9416815"/>
            <a:ext cx="3211800" cy="540900"/>
          </a:xfrm>
          <a:prstGeom prst="rect">
            <a:avLst/>
          </a:prstGeom>
          <a:noFill/>
          <a:ln>
            <a:noFill/>
          </a:ln>
        </p:spPr>
        <p:txBody>
          <a:bodyPr spcFirstLastPara="1" wrap="square" lIns="116500" tIns="58250" rIns="116500" bIns="58250" anchor="ctr" anchorCtr="0">
            <a:noAutofit/>
          </a:bodyPr>
          <a:lstStyle>
            <a:lvl1pPr marL="0" marR="0" lvl="0"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
        <p:cNvGrpSpPr/>
        <p:nvPr/>
      </p:nvGrpSpPr>
      <p:grpSpPr>
        <a:xfrm>
          <a:off x="0" y="0"/>
          <a:ext cx="0" cy="0"/>
          <a:chOff x="0" y="0"/>
          <a:chExt cx="0" cy="0"/>
        </a:xfrm>
      </p:grpSpPr>
      <p:sp>
        <p:nvSpPr>
          <p:cNvPr id="30" name="Google Shape;30;p53"/>
          <p:cNvSpPr txBox="1">
            <a:spLocks noGrp="1"/>
          </p:cNvSpPr>
          <p:nvPr>
            <p:ph type="title"/>
          </p:nvPr>
        </p:nvSpPr>
        <p:spPr>
          <a:xfrm>
            <a:off x="713740" y="230293"/>
            <a:ext cx="12847321" cy="1855893"/>
          </a:xfrm>
          <a:prstGeom prst="rect">
            <a:avLst/>
          </a:prstGeom>
          <a:noFill/>
          <a:ln>
            <a:noFill/>
          </a:ln>
        </p:spPr>
        <p:txBody>
          <a:bodyPr spcFirstLastPara="1" wrap="square" lIns="139600" tIns="69800" rIns="69800" bIns="69800" anchor="ctr" anchorCtr="0">
            <a:normAutofit/>
          </a:bodyPr>
          <a:lstStyle>
            <a:lvl1pPr lvl="0" algn="l">
              <a:lnSpc>
                <a:spcPct val="100000"/>
              </a:lnSpc>
              <a:spcBef>
                <a:spcPts val="0"/>
              </a:spcBef>
              <a:spcAft>
                <a:spcPts val="0"/>
              </a:spcAft>
              <a:buClr>
                <a:srgbClr val="FFC700"/>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53"/>
          <p:cNvSpPr txBox="1">
            <a:spLocks noGrp="1"/>
          </p:cNvSpPr>
          <p:nvPr>
            <p:ph type="body" idx="1"/>
          </p:nvPr>
        </p:nvSpPr>
        <p:spPr>
          <a:xfrm>
            <a:off x="713740" y="2629913"/>
            <a:ext cx="12847321" cy="6852754"/>
          </a:xfrm>
          <a:prstGeom prst="rect">
            <a:avLst/>
          </a:prstGeom>
          <a:noFill/>
          <a:ln>
            <a:noFill/>
          </a:ln>
        </p:spPr>
        <p:txBody>
          <a:bodyPr spcFirstLastPara="1" wrap="square" lIns="83750" tIns="139600" rIns="139600" bIns="69800" anchor="t" anchorCtr="0">
            <a:normAutofit/>
          </a:bodyPr>
          <a:lstStyle>
            <a:lvl1pPr marL="457200" lvl="0" indent="-320040" algn="l">
              <a:lnSpc>
                <a:spcPct val="100000"/>
              </a:lnSpc>
              <a:spcBef>
                <a:spcPts val="0"/>
              </a:spcBef>
              <a:spcAft>
                <a:spcPts val="0"/>
              </a:spcAft>
              <a:buSzPts val="1440"/>
              <a:buChar char="◼"/>
              <a:defRPr/>
            </a:lvl1pPr>
            <a:lvl2pPr marL="914400" lvl="1" indent="-331469" algn="l">
              <a:lnSpc>
                <a:spcPct val="100000"/>
              </a:lnSpc>
              <a:spcBef>
                <a:spcPts val="360"/>
              </a:spcBef>
              <a:spcAft>
                <a:spcPts val="0"/>
              </a:spcAft>
              <a:buSzPts val="162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42900" algn="l">
              <a:lnSpc>
                <a:spcPct val="100000"/>
              </a:lnSpc>
              <a:spcBef>
                <a:spcPts val="360"/>
              </a:spcBef>
              <a:spcAft>
                <a:spcPts val="0"/>
              </a:spcAft>
              <a:buSzPts val="1800"/>
              <a:buChar char="?"/>
              <a:defRPr/>
            </a:lvl5pPr>
            <a:lvl6pPr marL="2743200" lvl="5" indent="-342900" algn="l">
              <a:lnSpc>
                <a:spcPct val="100000"/>
              </a:lnSpc>
              <a:spcBef>
                <a:spcPts val="360"/>
              </a:spcBef>
              <a:spcAft>
                <a:spcPts val="0"/>
              </a:spcAft>
              <a:buSzPts val="1800"/>
              <a:buChar char="●"/>
              <a:defRPr/>
            </a:lvl6pPr>
            <a:lvl7pPr marL="3200400" lvl="6" indent="-342900" algn="l">
              <a:lnSpc>
                <a:spcPct val="100000"/>
              </a:lnSpc>
              <a:spcBef>
                <a:spcPts val="360"/>
              </a:spcBef>
              <a:spcAft>
                <a:spcPts val="0"/>
              </a:spcAft>
              <a:buSzPts val="1800"/>
              <a:buChar char="●"/>
              <a:defRPr/>
            </a:lvl7pPr>
            <a:lvl8pPr marL="3657600" lvl="7" indent="-342900" algn="l">
              <a:lnSpc>
                <a:spcPct val="100000"/>
              </a:lnSpc>
              <a:spcBef>
                <a:spcPts val="360"/>
              </a:spcBef>
              <a:spcAft>
                <a:spcPts val="0"/>
              </a:spcAft>
              <a:buSzPts val="1800"/>
              <a:buChar char="●"/>
              <a:defRPr/>
            </a:lvl8pPr>
            <a:lvl9pPr marL="4114800" lvl="8" indent="-342900" algn="l">
              <a:lnSpc>
                <a:spcPct val="100000"/>
              </a:lnSpc>
              <a:spcBef>
                <a:spcPts val="360"/>
              </a:spcBef>
              <a:spcAft>
                <a:spcPts val="0"/>
              </a:spcAft>
              <a:buSzPts val="1800"/>
              <a:buChar char="●"/>
              <a:defRPr/>
            </a:lvl9pPr>
          </a:lstStyle>
          <a:p>
            <a:endParaRPr/>
          </a:p>
        </p:txBody>
      </p:sp>
      <p:sp>
        <p:nvSpPr>
          <p:cNvPr id="32" name="Google Shape;32;p53"/>
          <p:cNvSpPr txBox="1">
            <a:spLocks noGrp="1"/>
          </p:cNvSpPr>
          <p:nvPr>
            <p:ph type="dt" idx="10"/>
          </p:nvPr>
        </p:nvSpPr>
        <p:spPr>
          <a:xfrm>
            <a:off x="713741" y="9595554"/>
            <a:ext cx="3330787" cy="406400"/>
          </a:xfrm>
          <a:prstGeom prst="rect">
            <a:avLst/>
          </a:prstGeom>
          <a:noFill/>
          <a:ln>
            <a:noFill/>
          </a:ln>
        </p:spPr>
        <p:txBody>
          <a:bodyPr spcFirstLastPara="1" wrap="square" lIns="167525"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53"/>
          <p:cNvSpPr txBox="1">
            <a:spLocks noGrp="1"/>
          </p:cNvSpPr>
          <p:nvPr>
            <p:ph type="ftr" idx="11"/>
          </p:nvPr>
        </p:nvSpPr>
        <p:spPr>
          <a:xfrm>
            <a:off x="4122264" y="9595554"/>
            <a:ext cx="8598162" cy="406400"/>
          </a:xfrm>
          <a:prstGeom prst="rect">
            <a:avLst/>
          </a:prstGeom>
          <a:noFill/>
          <a:ln>
            <a:noFill/>
          </a:ln>
        </p:spPr>
        <p:txBody>
          <a:bodyPr spcFirstLastPara="1" wrap="square" lIns="69800"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53"/>
          <p:cNvSpPr txBox="1">
            <a:spLocks noGrp="1"/>
          </p:cNvSpPr>
          <p:nvPr>
            <p:ph type="sldNum" idx="12"/>
          </p:nvPr>
        </p:nvSpPr>
        <p:spPr>
          <a:xfrm>
            <a:off x="12807974" y="9595554"/>
            <a:ext cx="1145643" cy="406400"/>
          </a:xfrm>
          <a:prstGeom prst="rect">
            <a:avLst/>
          </a:prstGeom>
          <a:noFill/>
          <a:ln>
            <a:noFill/>
          </a:ln>
        </p:spPr>
        <p:txBody>
          <a:bodyPr spcFirstLastPara="1" wrap="square" lIns="139600" tIns="69800" rIns="139600" bIns="0" anchor="b" anchorCtr="0">
            <a:no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bg>
      <p:bgPr>
        <a:solidFill>
          <a:srgbClr val="F18835"/>
        </a:solidFill>
        <a:effectLst/>
      </p:bgPr>
    </p:bg>
    <p:spTree>
      <p:nvGrpSpPr>
        <p:cNvPr id="1" name="Shape 35"/>
        <p:cNvGrpSpPr/>
        <p:nvPr/>
      </p:nvGrpSpPr>
      <p:grpSpPr>
        <a:xfrm>
          <a:off x="0" y="0"/>
          <a:ext cx="0" cy="0"/>
          <a:chOff x="0" y="0"/>
          <a:chExt cx="0" cy="0"/>
        </a:xfrm>
      </p:grpSpPr>
      <p:sp>
        <p:nvSpPr>
          <p:cNvPr id="36" name="Google Shape;36;p54"/>
          <p:cNvSpPr/>
          <p:nvPr/>
        </p:nvSpPr>
        <p:spPr>
          <a:xfrm>
            <a:off x="0" y="2"/>
            <a:ext cx="14274799" cy="3855585"/>
          </a:xfrm>
          <a:prstGeom prst="rect">
            <a:avLst/>
          </a:prstGeom>
          <a:solidFill>
            <a:srgbClr val="000000"/>
          </a:solidFill>
          <a:ln>
            <a:noFill/>
          </a:ln>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37" name="Google Shape;37;p54"/>
          <p:cNvSpPr/>
          <p:nvPr/>
        </p:nvSpPr>
        <p:spPr>
          <a:xfrm>
            <a:off x="0" y="3855585"/>
            <a:ext cx="14274799" cy="67733"/>
          </a:xfrm>
          <a:prstGeom prst="rect">
            <a:avLst/>
          </a:prstGeom>
          <a:solidFill>
            <a:srgbClr val="FFFFFF"/>
          </a:solidFill>
          <a:ln>
            <a:noFill/>
          </a:ln>
          <a:effectLst>
            <a:outerShdw blurRad="31750" dist="10160" dir="5400000" algn="tl" rotWithShape="0">
              <a:srgbClr val="000000">
                <a:alpha val="60000"/>
              </a:srgbClr>
            </a:outerShdw>
          </a:effectLst>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38" name="Google Shape;38;p54"/>
          <p:cNvSpPr txBox="1">
            <a:spLocks noGrp="1"/>
          </p:cNvSpPr>
          <p:nvPr>
            <p:ph type="title"/>
          </p:nvPr>
        </p:nvSpPr>
        <p:spPr>
          <a:xfrm>
            <a:off x="1170534" y="176107"/>
            <a:ext cx="12509484" cy="2424853"/>
          </a:xfrm>
          <a:prstGeom prst="rect">
            <a:avLst/>
          </a:prstGeom>
          <a:noFill/>
          <a:ln>
            <a:noFill/>
          </a:ln>
        </p:spPr>
        <p:txBody>
          <a:bodyPr spcFirstLastPara="1" wrap="square" lIns="139600" tIns="0" rIns="139600" bIns="0" anchor="b" anchorCtr="0">
            <a:normAutofit/>
          </a:bodyPr>
          <a:lstStyle>
            <a:lvl1pPr lvl="0" algn="l">
              <a:lnSpc>
                <a:spcPct val="100000"/>
              </a:lnSpc>
              <a:spcBef>
                <a:spcPts val="0"/>
              </a:spcBef>
              <a:spcAft>
                <a:spcPts val="0"/>
              </a:spcAft>
              <a:buClr>
                <a:srgbClr val="FFC700"/>
              </a:buClr>
              <a:buSzPts val="7200"/>
              <a:buFont typeface="Corbel"/>
              <a:buNone/>
              <a:defRPr sz="72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54"/>
          <p:cNvSpPr txBox="1">
            <a:spLocks noGrp="1"/>
          </p:cNvSpPr>
          <p:nvPr>
            <p:ph type="body" idx="1"/>
          </p:nvPr>
        </p:nvSpPr>
        <p:spPr>
          <a:xfrm>
            <a:off x="1156260" y="2709333"/>
            <a:ext cx="12523757" cy="1016000"/>
          </a:xfrm>
          <a:prstGeom prst="rect">
            <a:avLst/>
          </a:prstGeom>
          <a:noFill/>
          <a:ln>
            <a:noFill/>
          </a:ln>
        </p:spPr>
        <p:txBody>
          <a:bodyPr spcFirstLastPara="1" wrap="square" lIns="223375" tIns="0" rIns="69800" bIns="0" anchor="t" anchorCtr="0">
            <a:normAutofit/>
          </a:bodyPr>
          <a:lstStyle>
            <a:lvl1pPr marL="457200" lvl="0" indent="-228600" algn="l">
              <a:lnSpc>
                <a:spcPct val="100000"/>
              </a:lnSpc>
              <a:spcBef>
                <a:spcPts val="0"/>
              </a:spcBef>
              <a:spcAft>
                <a:spcPts val="0"/>
              </a:spcAft>
              <a:buSzPts val="2480"/>
              <a:buNone/>
              <a:defRPr sz="3100">
                <a:solidFill>
                  <a:srgbClr val="FFFFFF"/>
                </a:solidFill>
              </a:defRPr>
            </a:lvl1pPr>
            <a:lvl2pPr marL="914400" lvl="1" indent="-228600" algn="l">
              <a:lnSpc>
                <a:spcPct val="100000"/>
              </a:lnSpc>
              <a:spcBef>
                <a:spcPts val="540"/>
              </a:spcBef>
              <a:spcAft>
                <a:spcPts val="0"/>
              </a:spcAft>
              <a:buSzPts val="2430"/>
              <a:buNone/>
              <a:defRPr sz="2700">
                <a:solidFill>
                  <a:schemeClr val="lt1"/>
                </a:solidFill>
              </a:defRPr>
            </a:lvl2pPr>
            <a:lvl3pPr marL="1371600" lvl="2" indent="-228600" algn="l">
              <a:lnSpc>
                <a:spcPct val="100000"/>
              </a:lnSpc>
              <a:spcBef>
                <a:spcPts val="480"/>
              </a:spcBef>
              <a:spcAft>
                <a:spcPts val="0"/>
              </a:spcAft>
              <a:buSzPts val="2400"/>
              <a:buNone/>
              <a:defRPr sz="2400">
                <a:solidFill>
                  <a:schemeClr val="lt1"/>
                </a:solidFill>
              </a:defRPr>
            </a:lvl3pPr>
            <a:lvl4pPr marL="1828800" lvl="3" indent="-228600" algn="l">
              <a:lnSpc>
                <a:spcPct val="100000"/>
              </a:lnSpc>
              <a:spcBef>
                <a:spcPts val="420"/>
              </a:spcBef>
              <a:spcAft>
                <a:spcPts val="0"/>
              </a:spcAft>
              <a:buSzPts val="2100"/>
              <a:buNone/>
              <a:defRPr sz="2100">
                <a:solidFill>
                  <a:schemeClr val="lt1"/>
                </a:solidFill>
              </a:defRPr>
            </a:lvl4pPr>
            <a:lvl5pPr marL="2286000" lvl="4" indent="-228600" algn="l">
              <a:lnSpc>
                <a:spcPct val="100000"/>
              </a:lnSpc>
              <a:spcBef>
                <a:spcPts val="420"/>
              </a:spcBef>
              <a:spcAft>
                <a:spcPts val="0"/>
              </a:spcAft>
              <a:buSzPts val="2100"/>
              <a:buNone/>
              <a:defRPr sz="2100">
                <a:solidFill>
                  <a:schemeClr val="lt1"/>
                </a:solidFill>
              </a:defRPr>
            </a:lvl5pPr>
            <a:lvl6pPr marL="2743200" lvl="5" indent="-228600" algn="l">
              <a:lnSpc>
                <a:spcPct val="100000"/>
              </a:lnSpc>
              <a:spcBef>
                <a:spcPts val="420"/>
              </a:spcBef>
              <a:spcAft>
                <a:spcPts val="0"/>
              </a:spcAft>
              <a:buSzPts val="2100"/>
              <a:buNone/>
              <a:defRPr sz="2100">
                <a:solidFill>
                  <a:schemeClr val="lt1"/>
                </a:solidFill>
              </a:defRPr>
            </a:lvl6pPr>
            <a:lvl7pPr marL="3200400" lvl="6" indent="-228600" algn="l">
              <a:lnSpc>
                <a:spcPct val="100000"/>
              </a:lnSpc>
              <a:spcBef>
                <a:spcPts val="420"/>
              </a:spcBef>
              <a:spcAft>
                <a:spcPts val="0"/>
              </a:spcAft>
              <a:buSzPts val="2100"/>
              <a:buNone/>
              <a:defRPr sz="2100">
                <a:solidFill>
                  <a:schemeClr val="lt1"/>
                </a:solidFill>
              </a:defRPr>
            </a:lvl7pPr>
            <a:lvl8pPr marL="3657600" lvl="7" indent="-228600" algn="l">
              <a:lnSpc>
                <a:spcPct val="100000"/>
              </a:lnSpc>
              <a:spcBef>
                <a:spcPts val="420"/>
              </a:spcBef>
              <a:spcAft>
                <a:spcPts val="0"/>
              </a:spcAft>
              <a:buSzPts val="2100"/>
              <a:buNone/>
              <a:defRPr sz="2100">
                <a:solidFill>
                  <a:schemeClr val="lt1"/>
                </a:solidFill>
              </a:defRPr>
            </a:lvl8pPr>
            <a:lvl9pPr marL="4114800" lvl="8" indent="-228600" algn="l">
              <a:lnSpc>
                <a:spcPct val="100000"/>
              </a:lnSpc>
              <a:spcBef>
                <a:spcPts val="420"/>
              </a:spcBef>
              <a:spcAft>
                <a:spcPts val="0"/>
              </a:spcAft>
              <a:buSzPts val="2100"/>
              <a:buNone/>
              <a:defRPr sz="2100">
                <a:solidFill>
                  <a:schemeClr val="lt1"/>
                </a:solidFill>
              </a:defRPr>
            </a:lvl9pPr>
          </a:lstStyle>
          <a:p>
            <a:endParaRPr/>
          </a:p>
        </p:txBody>
      </p:sp>
      <p:sp>
        <p:nvSpPr>
          <p:cNvPr id="40" name="Google Shape;40;p54"/>
          <p:cNvSpPr txBox="1">
            <a:spLocks noGrp="1"/>
          </p:cNvSpPr>
          <p:nvPr>
            <p:ph type="dt" idx="10"/>
          </p:nvPr>
        </p:nvSpPr>
        <p:spPr>
          <a:xfrm>
            <a:off x="713741" y="9595554"/>
            <a:ext cx="3330787" cy="406400"/>
          </a:xfrm>
          <a:prstGeom prst="rect">
            <a:avLst/>
          </a:prstGeom>
          <a:noFill/>
          <a:ln>
            <a:noFill/>
          </a:ln>
        </p:spPr>
        <p:txBody>
          <a:bodyPr spcFirstLastPara="1" wrap="square" lIns="167525"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54"/>
          <p:cNvSpPr txBox="1">
            <a:spLocks noGrp="1"/>
          </p:cNvSpPr>
          <p:nvPr>
            <p:ph type="ftr" idx="11"/>
          </p:nvPr>
        </p:nvSpPr>
        <p:spPr>
          <a:xfrm>
            <a:off x="4122264" y="9595554"/>
            <a:ext cx="8598162" cy="406400"/>
          </a:xfrm>
          <a:prstGeom prst="rect">
            <a:avLst/>
          </a:prstGeom>
          <a:noFill/>
          <a:ln>
            <a:noFill/>
          </a:ln>
        </p:spPr>
        <p:txBody>
          <a:bodyPr spcFirstLastPara="1" wrap="square" lIns="69800"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54"/>
          <p:cNvSpPr txBox="1">
            <a:spLocks noGrp="1"/>
          </p:cNvSpPr>
          <p:nvPr>
            <p:ph type="sldNum" idx="12"/>
          </p:nvPr>
        </p:nvSpPr>
        <p:spPr>
          <a:xfrm>
            <a:off x="12807974" y="9595554"/>
            <a:ext cx="1145643" cy="406400"/>
          </a:xfrm>
          <a:prstGeom prst="rect">
            <a:avLst/>
          </a:prstGeom>
          <a:noFill/>
          <a:ln>
            <a:noFill/>
          </a:ln>
        </p:spPr>
        <p:txBody>
          <a:bodyPr spcFirstLastPara="1" wrap="square" lIns="139600" tIns="69800" rIns="139600" bIns="0" anchor="b" anchorCtr="0">
            <a:no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3"/>
        <p:cNvGrpSpPr/>
        <p:nvPr/>
      </p:nvGrpSpPr>
      <p:grpSpPr>
        <a:xfrm>
          <a:off x="0" y="0"/>
          <a:ext cx="0" cy="0"/>
          <a:chOff x="0" y="0"/>
          <a:chExt cx="0" cy="0"/>
        </a:xfrm>
      </p:grpSpPr>
      <p:sp>
        <p:nvSpPr>
          <p:cNvPr id="44" name="Google Shape;44;p55"/>
          <p:cNvSpPr txBox="1">
            <a:spLocks noGrp="1"/>
          </p:cNvSpPr>
          <p:nvPr>
            <p:ph type="title"/>
          </p:nvPr>
        </p:nvSpPr>
        <p:spPr>
          <a:xfrm>
            <a:off x="713740" y="225778"/>
            <a:ext cx="12847321" cy="1853425"/>
          </a:xfrm>
          <a:prstGeom prst="rect">
            <a:avLst/>
          </a:prstGeom>
          <a:noFill/>
          <a:ln>
            <a:noFill/>
          </a:ln>
        </p:spPr>
        <p:txBody>
          <a:bodyPr spcFirstLastPara="1" wrap="square" lIns="139600" tIns="69800" rIns="69800" bIns="69800" anchor="ctr" anchorCtr="0">
            <a:normAutofit/>
          </a:bodyPr>
          <a:lstStyle>
            <a:lvl1pPr lvl="0" algn="l">
              <a:lnSpc>
                <a:spcPct val="100000"/>
              </a:lnSpc>
              <a:spcBef>
                <a:spcPts val="0"/>
              </a:spcBef>
              <a:spcAft>
                <a:spcPts val="0"/>
              </a:spcAft>
              <a:buClr>
                <a:srgbClr val="FFC700"/>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55"/>
          <p:cNvSpPr txBox="1">
            <a:spLocks noGrp="1"/>
          </p:cNvSpPr>
          <p:nvPr>
            <p:ph type="body" idx="1"/>
          </p:nvPr>
        </p:nvSpPr>
        <p:spPr>
          <a:xfrm>
            <a:off x="713741" y="2628053"/>
            <a:ext cx="6304703" cy="6850098"/>
          </a:xfrm>
          <a:prstGeom prst="rect">
            <a:avLst/>
          </a:prstGeom>
          <a:noFill/>
          <a:ln>
            <a:noFill/>
          </a:ln>
        </p:spPr>
        <p:txBody>
          <a:bodyPr spcFirstLastPara="1" wrap="square" lIns="139600" tIns="139600" rIns="139600" bIns="69800" anchor="t" anchorCtr="0">
            <a:normAutofit/>
          </a:bodyPr>
          <a:lstStyle>
            <a:lvl1pPr marL="457200" lvl="0" indent="-447040" algn="l">
              <a:lnSpc>
                <a:spcPct val="100000"/>
              </a:lnSpc>
              <a:spcBef>
                <a:spcPts val="0"/>
              </a:spcBef>
              <a:spcAft>
                <a:spcPts val="0"/>
              </a:spcAft>
              <a:buSzPts val="3440"/>
              <a:buChar char="◼"/>
              <a:defRPr sz="4300"/>
            </a:lvl1pPr>
            <a:lvl2pPr marL="914400" lvl="1" indent="-440055" algn="l">
              <a:lnSpc>
                <a:spcPct val="100000"/>
              </a:lnSpc>
              <a:spcBef>
                <a:spcPts val="740"/>
              </a:spcBef>
              <a:spcAft>
                <a:spcPts val="0"/>
              </a:spcAft>
              <a:buSzPts val="3330"/>
              <a:buChar char="▪"/>
              <a:defRPr sz="3700"/>
            </a:lvl2pPr>
            <a:lvl3pPr marL="1371600" lvl="2" indent="-425450" algn="l">
              <a:lnSpc>
                <a:spcPct val="100000"/>
              </a:lnSpc>
              <a:spcBef>
                <a:spcPts val="620"/>
              </a:spcBef>
              <a:spcAft>
                <a:spcPts val="0"/>
              </a:spcAft>
              <a:buSzPts val="3100"/>
              <a:buChar char="▪"/>
              <a:defRPr sz="3100"/>
            </a:lvl3pPr>
            <a:lvl4pPr marL="1828800" lvl="3" indent="-400050" algn="l">
              <a:lnSpc>
                <a:spcPct val="100000"/>
              </a:lnSpc>
              <a:spcBef>
                <a:spcPts val="540"/>
              </a:spcBef>
              <a:spcAft>
                <a:spcPts val="0"/>
              </a:spcAft>
              <a:buSzPts val="2700"/>
              <a:buChar char="▪"/>
              <a:defRPr sz="2700"/>
            </a:lvl4pPr>
            <a:lvl5pPr marL="2286000" lvl="4" indent="-400050" algn="l">
              <a:lnSpc>
                <a:spcPct val="100000"/>
              </a:lnSpc>
              <a:spcBef>
                <a:spcPts val="540"/>
              </a:spcBef>
              <a:spcAft>
                <a:spcPts val="0"/>
              </a:spcAft>
              <a:buSzPts val="2700"/>
              <a:buChar char="?"/>
              <a:defRPr sz="2700"/>
            </a:lvl5pPr>
            <a:lvl6pPr marL="2743200" lvl="5" indent="-400050" algn="l">
              <a:lnSpc>
                <a:spcPct val="100000"/>
              </a:lnSpc>
              <a:spcBef>
                <a:spcPts val="540"/>
              </a:spcBef>
              <a:spcAft>
                <a:spcPts val="0"/>
              </a:spcAft>
              <a:buSzPts val="2700"/>
              <a:buChar char="●"/>
              <a:defRPr sz="2700"/>
            </a:lvl6pPr>
            <a:lvl7pPr marL="3200400" lvl="6" indent="-400050" algn="l">
              <a:lnSpc>
                <a:spcPct val="100000"/>
              </a:lnSpc>
              <a:spcBef>
                <a:spcPts val="540"/>
              </a:spcBef>
              <a:spcAft>
                <a:spcPts val="0"/>
              </a:spcAft>
              <a:buSzPts val="2700"/>
              <a:buChar char="●"/>
              <a:defRPr sz="2700"/>
            </a:lvl7pPr>
            <a:lvl8pPr marL="3657600" lvl="7" indent="-400050" algn="l">
              <a:lnSpc>
                <a:spcPct val="100000"/>
              </a:lnSpc>
              <a:spcBef>
                <a:spcPts val="540"/>
              </a:spcBef>
              <a:spcAft>
                <a:spcPts val="0"/>
              </a:spcAft>
              <a:buSzPts val="2700"/>
              <a:buChar char="●"/>
              <a:defRPr sz="2700"/>
            </a:lvl8pPr>
            <a:lvl9pPr marL="4114800" lvl="8" indent="-400050" algn="l">
              <a:lnSpc>
                <a:spcPct val="100000"/>
              </a:lnSpc>
              <a:spcBef>
                <a:spcPts val="540"/>
              </a:spcBef>
              <a:spcAft>
                <a:spcPts val="0"/>
              </a:spcAft>
              <a:buSzPts val="2700"/>
              <a:buChar char="●"/>
              <a:defRPr sz="2700"/>
            </a:lvl9pPr>
          </a:lstStyle>
          <a:p>
            <a:endParaRPr/>
          </a:p>
        </p:txBody>
      </p:sp>
      <p:sp>
        <p:nvSpPr>
          <p:cNvPr id="46" name="Google Shape;46;p55"/>
          <p:cNvSpPr txBox="1">
            <a:spLocks noGrp="1"/>
          </p:cNvSpPr>
          <p:nvPr>
            <p:ph type="body" idx="2"/>
          </p:nvPr>
        </p:nvSpPr>
        <p:spPr>
          <a:xfrm>
            <a:off x="7256358" y="2628053"/>
            <a:ext cx="6304703" cy="6850098"/>
          </a:xfrm>
          <a:prstGeom prst="rect">
            <a:avLst/>
          </a:prstGeom>
          <a:noFill/>
          <a:ln>
            <a:noFill/>
          </a:ln>
        </p:spPr>
        <p:txBody>
          <a:bodyPr spcFirstLastPara="1" wrap="square" lIns="83750" tIns="139600" rIns="139600" bIns="69800" anchor="t" anchorCtr="0">
            <a:normAutofit/>
          </a:bodyPr>
          <a:lstStyle>
            <a:lvl1pPr marL="457200" lvl="0" indent="-447040" algn="l">
              <a:lnSpc>
                <a:spcPct val="100000"/>
              </a:lnSpc>
              <a:spcBef>
                <a:spcPts val="0"/>
              </a:spcBef>
              <a:spcAft>
                <a:spcPts val="0"/>
              </a:spcAft>
              <a:buSzPts val="3440"/>
              <a:buChar char="◼"/>
              <a:defRPr sz="4300"/>
            </a:lvl1pPr>
            <a:lvl2pPr marL="914400" lvl="1" indent="-440055" algn="l">
              <a:lnSpc>
                <a:spcPct val="100000"/>
              </a:lnSpc>
              <a:spcBef>
                <a:spcPts val="740"/>
              </a:spcBef>
              <a:spcAft>
                <a:spcPts val="0"/>
              </a:spcAft>
              <a:buSzPts val="3330"/>
              <a:buChar char="▪"/>
              <a:defRPr sz="3700"/>
            </a:lvl2pPr>
            <a:lvl3pPr marL="1371600" lvl="2" indent="-425450" algn="l">
              <a:lnSpc>
                <a:spcPct val="100000"/>
              </a:lnSpc>
              <a:spcBef>
                <a:spcPts val="620"/>
              </a:spcBef>
              <a:spcAft>
                <a:spcPts val="0"/>
              </a:spcAft>
              <a:buSzPts val="3100"/>
              <a:buChar char="▪"/>
              <a:defRPr sz="3100"/>
            </a:lvl3pPr>
            <a:lvl4pPr marL="1828800" lvl="3" indent="-400050" algn="l">
              <a:lnSpc>
                <a:spcPct val="100000"/>
              </a:lnSpc>
              <a:spcBef>
                <a:spcPts val="540"/>
              </a:spcBef>
              <a:spcAft>
                <a:spcPts val="0"/>
              </a:spcAft>
              <a:buSzPts val="2700"/>
              <a:buChar char="▪"/>
              <a:defRPr sz="2700"/>
            </a:lvl4pPr>
            <a:lvl5pPr marL="2286000" lvl="4" indent="-400050" algn="l">
              <a:lnSpc>
                <a:spcPct val="100000"/>
              </a:lnSpc>
              <a:spcBef>
                <a:spcPts val="540"/>
              </a:spcBef>
              <a:spcAft>
                <a:spcPts val="0"/>
              </a:spcAft>
              <a:buSzPts val="2700"/>
              <a:buChar char="?"/>
              <a:defRPr sz="2700"/>
            </a:lvl5pPr>
            <a:lvl6pPr marL="2743200" lvl="5" indent="-400050" algn="l">
              <a:lnSpc>
                <a:spcPct val="100000"/>
              </a:lnSpc>
              <a:spcBef>
                <a:spcPts val="540"/>
              </a:spcBef>
              <a:spcAft>
                <a:spcPts val="0"/>
              </a:spcAft>
              <a:buSzPts val="2700"/>
              <a:buChar char="●"/>
              <a:defRPr sz="2700"/>
            </a:lvl6pPr>
            <a:lvl7pPr marL="3200400" lvl="6" indent="-400050" algn="l">
              <a:lnSpc>
                <a:spcPct val="100000"/>
              </a:lnSpc>
              <a:spcBef>
                <a:spcPts val="540"/>
              </a:spcBef>
              <a:spcAft>
                <a:spcPts val="0"/>
              </a:spcAft>
              <a:buSzPts val="2700"/>
              <a:buChar char="●"/>
              <a:defRPr sz="2700"/>
            </a:lvl7pPr>
            <a:lvl8pPr marL="3657600" lvl="7" indent="-400050" algn="l">
              <a:lnSpc>
                <a:spcPct val="100000"/>
              </a:lnSpc>
              <a:spcBef>
                <a:spcPts val="540"/>
              </a:spcBef>
              <a:spcAft>
                <a:spcPts val="0"/>
              </a:spcAft>
              <a:buSzPts val="2700"/>
              <a:buChar char="●"/>
              <a:defRPr sz="2700"/>
            </a:lvl8pPr>
            <a:lvl9pPr marL="4114800" lvl="8" indent="-400050" algn="l">
              <a:lnSpc>
                <a:spcPct val="100000"/>
              </a:lnSpc>
              <a:spcBef>
                <a:spcPts val="540"/>
              </a:spcBef>
              <a:spcAft>
                <a:spcPts val="0"/>
              </a:spcAft>
              <a:buSzPts val="2700"/>
              <a:buChar char="●"/>
              <a:defRPr sz="2700"/>
            </a:lvl9pPr>
          </a:lstStyle>
          <a:p>
            <a:endParaRPr/>
          </a:p>
        </p:txBody>
      </p:sp>
      <p:sp>
        <p:nvSpPr>
          <p:cNvPr id="47" name="Google Shape;47;p55"/>
          <p:cNvSpPr txBox="1">
            <a:spLocks noGrp="1"/>
          </p:cNvSpPr>
          <p:nvPr>
            <p:ph type="dt" idx="10"/>
          </p:nvPr>
        </p:nvSpPr>
        <p:spPr>
          <a:xfrm>
            <a:off x="713741" y="9595554"/>
            <a:ext cx="3330787" cy="406400"/>
          </a:xfrm>
          <a:prstGeom prst="rect">
            <a:avLst/>
          </a:prstGeom>
          <a:noFill/>
          <a:ln>
            <a:noFill/>
          </a:ln>
        </p:spPr>
        <p:txBody>
          <a:bodyPr spcFirstLastPara="1" wrap="square" lIns="167525"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55"/>
          <p:cNvSpPr txBox="1">
            <a:spLocks noGrp="1"/>
          </p:cNvSpPr>
          <p:nvPr>
            <p:ph type="ftr" idx="11"/>
          </p:nvPr>
        </p:nvSpPr>
        <p:spPr>
          <a:xfrm>
            <a:off x="4122264" y="9595554"/>
            <a:ext cx="8598162" cy="406400"/>
          </a:xfrm>
          <a:prstGeom prst="rect">
            <a:avLst/>
          </a:prstGeom>
          <a:noFill/>
          <a:ln>
            <a:noFill/>
          </a:ln>
        </p:spPr>
        <p:txBody>
          <a:bodyPr spcFirstLastPara="1" wrap="square" lIns="69800"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55"/>
          <p:cNvSpPr txBox="1">
            <a:spLocks noGrp="1"/>
          </p:cNvSpPr>
          <p:nvPr>
            <p:ph type="sldNum" idx="12"/>
          </p:nvPr>
        </p:nvSpPr>
        <p:spPr>
          <a:xfrm>
            <a:off x="12807974" y="9595554"/>
            <a:ext cx="1145643" cy="406400"/>
          </a:xfrm>
          <a:prstGeom prst="rect">
            <a:avLst/>
          </a:prstGeom>
          <a:noFill/>
          <a:ln>
            <a:noFill/>
          </a:ln>
        </p:spPr>
        <p:txBody>
          <a:bodyPr spcFirstLastPara="1" wrap="square" lIns="139600" tIns="69800" rIns="139600" bIns="0" anchor="b" anchorCtr="0">
            <a:no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Google Shape;51;p56"/>
          <p:cNvSpPr txBox="1">
            <a:spLocks noGrp="1"/>
          </p:cNvSpPr>
          <p:nvPr>
            <p:ph type="title"/>
          </p:nvPr>
        </p:nvSpPr>
        <p:spPr>
          <a:xfrm>
            <a:off x="713740" y="225778"/>
            <a:ext cx="12847321" cy="1853425"/>
          </a:xfrm>
          <a:prstGeom prst="rect">
            <a:avLst/>
          </a:prstGeom>
          <a:noFill/>
          <a:ln>
            <a:noFill/>
          </a:ln>
        </p:spPr>
        <p:txBody>
          <a:bodyPr spcFirstLastPara="1" wrap="square" lIns="139600" tIns="69800" rIns="69800" bIns="69800" anchor="ctr" anchorCtr="0">
            <a:normAutofit/>
          </a:bodyPr>
          <a:lstStyle>
            <a:lvl1pPr lvl="0" algn="l">
              <a:lnSpc>
                <a:spcPct val="100000"/>
              </a:lnSpc>
              <a:spcBef>
                <a:spcPts val="0"/>
              </a:spcBef>
              <a:spcAft>
                <a:spcPts val="0"/>
              </a:spcAft>
              <a:buClr>
                <a:srgbClr val="FFC700"/>
              </a:buClr>
              <a:buSzPts val="6900"/>
              <a:buFont typeface="Corbe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56"/>
          <p:cNvSpPr txBox="1">
            <a:spLocks noGrp="1"/>
          </p:cNvSpPr>
          <p:nvPr>
            <p:ph type="body" idx="1"/>
          </p:nvPr>
        </p:nvSpPr>
        <p:spPr>
          <a:xfrm>
            <a:off x="713740" y="2517019"/>
            <a:ext cx="6307183" cy="1059785"/>
          </a:xfrm>
          <a:prstGeom prst="rect">
            <a:avLst/>
          </a:prstGeom>
          <a:noFill/>
          <a:ln>
            <a:noFill/>
          </a:ln>
        </p:spPr>
        <p:txBody>
          <a:bodyPr spcFirstLastPara="1" wrap="square" lIns="223375" tIns="139600" rIns="139600" bIns="69800" anchor="ctr" anchorCtr="0">
            <a:normAutofit/>
          </a:bodyPr>
          <a:lstStyle>
            <a:lvl1pPr marL="457200" lvl="0" indent="-228600" algn="l">
              <a:lnSpc>
                <a:spcPct val="100000"/>
              </a:lnSpc>
              <a:spcBef>
                <a:spcPts val="0"/>
              </a:spcBef>
              <a:spcAft>
                <a:spcPts val="0"/>
              </a:spcAft>
              <a:buSzPts val="2800"/>
              <a:buNone/>
              <a:defRPr sz="3500" b="1" cap="none"/>
            </a:lvl1pPr>
            <a:lvl2pPr marL="914400" lvl="1" indent="-228600" algn="l">
              <a:lnSpc>
                <a:spcPct val="100000"/>
              </a:lnSpc>
              <a:spcBef>
                <a:spcPts val="620"/>
              </a:spcBef>
              <a:spcAft>
                <a:spcPts val="0"/>
              </a:spcAft>
              <a:buSzPts val="2790"/>
              <a:buNone/>
              <a:defRPr sz="3100" b="1"/>
            </a:lvl2pPr>
            <a:lvl3pPr marL="1371600" lvl="2" indent="-228600" algn="l">
              <a:lnSpc>
                <a:spcPct val="100000"/>
              </a:lnSpc>
              <a:spcBef>
                <a:spcPts val="540"/>
              </a:spcBef>
              <a:spcAft>
                <a:spcPts val="0"/>
              </a:spcAft>
              <a:buSzPts val="2700"/>
              <a:buNone/>
              <a:defRPr sz="2700" b="1"/>
            </a:lvl3pPr>
            <a:lvl4pPr marL="1828800" lvl="3" indent="-228600" algn="l">
              <a:lnSpc>
                <a:spcPct val="100000"/>
              </a:lnSpc>
              <a:spcBef>
                <a:spcPts val="480"/>
              </a:spcBef>
              <a:spcAft>
                <a:spcPts val="0"/>
              </a:spcAft>
              <a:buSzPts val="2400"/>
              <a:buNone/>
              <a:defRPr sz="2400" b="1"/>
            </a:lvl4pPr>
            <a:lvl5pPr marL="2286000" lvl="4" indent="-228600" algn="l">
              <a:lnSpc>
                <a:spcPct val="100000"/>
              </a:lnSpc>
              <a:spcBef>
                <a:spcPts val="480"/>
              </a:spcBef>
              <a:spcAft>
                <a:spcPts val="0"/>
              </a:spcAft>
              <a:buSzPts val="2400"/>
              <a:buNone/>
              <a:defRPr sz="2400" b="1"/>
            </a:lvl5pPr>
            <a:lvl6pPr marL="2743200" lvl="5" indent="-228600" algn="l">
              <a:lnSpc>
                <a:spcPct val="100000"/>
              </a:lnSpc>
              <a:spcBef>
                <a:spcPts val="480"/>
              </a:spcBef>
              <a:spcAft>
                <a:spcPts val="0"/>
              </a:spcAft>
              <a:buSzPts val="2400"/>
              <a:buNone/>
              <a:defRPr sz="2400" b="1"/>
            </a:lvl6pPr>
            <a:lvl7pPr marL="3200400" lvl="6" indent="-228600" algn="l">
              <a:lnSpc>
                <a:spcPct val="100000"/>
              </a:lnSpc>
              <a:spcBef>
                <a:spcPts val="480"/>
              </a:spcBef>
              <a:spcAft>
                <a:spcPts val="0"/>
              </a:spcAft>
              <a:buSzPts val="2400"/>
              <a:buNone/>
              <a:defRPr sz="2400" b="1"/>
            </a:lvl7pPr>
            <a:lvl8pPr marL="3657600" lvl="7" indent="-228600" algn="l">
              <a:lnSpc>
                <a:spcPct val="100000"/>
              </a:lnSpc>
              <a:spcBef>
                <a:spcPts val="480"/>
              </a:spcBef>
              <a:spcAft>
                <a:spcPts val="0"/>
              </a:spcAft>
              <a:buSzPts val="2400"/>
              <a:buNone/>
              <a:defRPr sz="2400" b="1"/>
            </a:lvl8pPr>
            <a:lvl9pPr marL="4114800" lvl="8" indent="-228600" algn="l">
              <a:lnSpc>
                <a:spcPct val="100000"/>
              </a:lnSpc>
              <a:spcBef>
                <a:spcPts val="480"/>
              </a:spcBef>
              <a:spcAft>
                <a:spcPts val="0"/>
              </a:spcAft>
              <a:buSzPts val="2400"/>
              <a:buNone/>
              <a:defRPr sz="2400" b="1"/>
            </a:lvl9pPr>
          </a:lstStyle>
          <a:p>
            <a:endParaRPr/>
          </a:p>
        </p:txBody>
      </p:sp>
      <p:sp>
        <p:nvSpPr>
          <p:cNvPr id="53" name="Google Shape;53;p56"/>
          <p:cNvSpPr txBox="1">
            <a:spLocks noGrp="1"/>
          </p:cNvSpPr>
          <p:nvPr>
            <p:ph type="body" idx="2"/>
          </p:nvPr>
        </p:nvSpPr>
        <p:spPr>
          <a:xfrm>
            <a:off x="713740" y="3628907"/>
            <a:ext cx="6307183" cy="5853760"/>
          </a:xfrm>
          <a:prstGeom prst="rect">
            <a:avLst/>
          </a:prstGeom>
          <a:noFill/>
          <a:ln>
            <a:noFill/>
          </a:ln>
        </p:spPr>
        <p:txBody>
          <a:bodyPr spcFirstLastPara="1" wrap="square" lIns="83750" tIns="139600" rIns="139600" bIns="69800" anchor="t" anchorCtr="0">
            <a:normAutofit/>
          </a:bodyPr>
          <a:lstStyle>
            <a:lvl1pPr marL="457200" lvl="0" indent="-416560" algn="l">
              <a:lnSpc>
                <a:spcPct val="100000"/>
              </a:lnSpc>
              <a:spcBef>
                <a:spcPts val="0"/>
              </a:spcBef>
              <a:spcAft>
                <a:spcPts val="0"/>
              </a:spcAft>
              <a:buSzPts val="2960"/>
              <a:buChar char="◼"/>
              <a:defRPr sz="3700"/>
            </a:lvl1pPr>
            <a:lvl2pPr marL="914400" lvl="1" indent="-405765" algn="l">
              <a:lnSpc>
                <a:spcPct val="100000"/>
              </a:lnSpc>
              <a:spcBef>
                <a:spcPts val="620"/>
              </a:spcBef>
              <a:spcAft>
                <a:spcPts val="0"/>
              </a:spcAft>
              <a:buSzPts val="2790"/>
              <a:buChar char="▪"/>
              <a:defRPr sz="3100"/>
            </a:lvl2pPr>
            <a:lvl3pPr marL="1371600" lvl="2" indent="-400050" algn="l">
              <a:lnSpc>
                <a:spcPct val="100000"/>
              </a:lnSpc>
              <a:spcBef>
                <a:spcPts val="540"/>
              </a:spcBef>
              <a:spcAft>
                <a:spcPts val="0"/>
              </a:spcAft>
              <a:buSzPts val="2700"/>
              <a:buChar char="▪"/>
              <a:defRPr sz="2700"/>
            </a:lvl3pPr>
            <a:lvl4pPr marL="1828800" lvl="3" indent="-381000" algn="l">
              <a:lnSpc>
                <a:spcPct val="100000"/>
              </a:lnSpc>
              <a:spcBef>
                <a:spcPts val="480"/>
              </a:spcBef>
              <a:spcAft>
                <a:spcPts val="0"/>
              </a:spcAft>
              <a:buSzPts val="2400"/>
              <a:buChar char="▪"/>
              <a:defRPr sz="2400"/>
            </a:lvl4pPr>
            <a:lvl5pPr marL="2286000" lvl="4" indent="-381000" algn="l">
              <a:lnSpc>
                <a:spcPct val="100000"/>
              </a:lnSpc>
              <a:spcBef>
                <a:spcPts val="480"/>
              </a:spcBef>
              <a:spcAft>
                <a:spcPts val="0"/>
              </a:spcAft>
              <a:buSzPts val="2400"/>
              <a:buChar char="?"/>
              <a:defRPr sz="2400"/>
            </a:lvl5pPr>
            <a:lvl6pPr marL="2743200" lvl="5" indent="-381000" algn="l">
              <a:lnSpc>
                <a:spcPct val="100000"/>
              </a:lnSpc>
              <a:spcBef>
                <a:spcPts val="480"/>
              </a:spcBef>
              <a:spcAft>
                <a:spcPts val="0"/>
              </a:spcAft>
              <a:buSzPts val="2400"/>
              <a:buChar char="●"/>
              <a:defRPr sz="2400"/>
            </a:lvl6pPr>
            <a:lvl7pPr marL="3200400" lvl="6" indent="-381000" algn="l">
              <a:lnSpc>
                <a:spcPct val="100000"/>
              </a:lnSpc>
              <a:spcBef>
                <a:spcPts val="480"/>
              </a:spcBef>
              <a:spcAft>
                <a:spcPts val="0"/>
              </a:spcAft>
              <a:buSzPts val="2400"/>
              <a:buChar char="●"/>
              <a:defRPr sz="2400"/>
            </a:lvl7pPr>
            <a:lvl8pPr marL="3657600" lvl="7" indent="-381000" algn="l">
              <a:lnSpc>
                <a:spcPct val="100000"/>
              </a:lnSpc>
              <a:spcBef>
                <a:spcPts val="480"/>
              </a:spcBef>
              <a:spcAft>
                <a:spcPts val="0"/>
              </a:spcAft>
              <a:buSzPts val="2400"/>
              <a:buChar char="●"/>
              <a:defRPr sz="2400"/>
            </a:lvl8pPr>
            <a:lvl9pPr marL="4114800" lvl="8" indent="-381000" algn="l">
              <a:lnSpc>
                <a:spcPct val="100000"/>
              </a:lnSpc>
              <a:spcBef>
                <a:spcPts val="480"/>
              </a:spcBef>
              <a:spcAft>
                <a:spcPts val="0"/>
              </a:spcAft>
              <a:buSzPts val="2400"/>
              <a:buChar char="●"/>
              <a:defRPr sz="2400"/>
            </a:lvl9pPr>
          </a:lstStyle>
          <a:p>
            <a:endParaRPr/>
          </a:p>
        </p:txBody>
      </p:sp>
      <p:sp>
        <p:nvSpPr>
          <p:cNvPr id="54" name="Google Shape;54;p56"/>
          <p:cNvSpPr txBox="1">
            <a:spLocks noGrp="1"/>
          </p:cNvSpPr>
          <p:nvPr>
            <p:ph type="body" idx="3"/>
          </p:nvPr>
        </p:nvSpPr>
        <p:spPr>
          <a:xfrm>
            <a:off x="7251402" y="2517019"/>
            <a:ext cx="6309660" cy="1059785"/>
          </a:xfrm>
          <a:prstGeom prst="rect">
            <a:avLst/>
          </a:prstGeom>
          <a:noFill/>
          <a:ln>
            <a:noFill/>
          </a:ln>
        </p:spPr>
        <p:txBody>
          <a:bodyPr spcFirstLastPara="1" wrap="square" lIns="223375" tIns="139600" rIns="139600" bIns="69800" anchor="ctr" anchorCtr="0">
            <a:normAutofit/>
          </a:bodyPr>
          <a:lstStyle>
            <a:lvl1pPr marL="457200" lvl="0" indent="-228600" algn="l">
              <a:lnSpc>
                <a:spcPct val="100000"/>
              </a:lnSpc>
              <a:spcBef>
                <a:spcPts val="0"/>
              </a:spcBef>
              <a:spcAft>
                <a:spcPts val="0"/>
              </a:spcAft>
              <a:buSzPts val="2800"/>
              <a:buNone/>
              <a:defRPr sz="3500" b="1" cap="none"/>
            </a:lvl1pPr>
            <a:lvl2pPr marL="914400" lvl="1" indent="-228600" algn="l">
              <a:lnSpc>
                <a:spcPct val="100000"/>
              </a:lnSpc>
              <a:spcBef>
                <a:spcPts val="620"/>
              </a:spcBef>
              <a:spcAft>
                <a:spcPts val="0"/>
              </a:spcAft>
              <a:buSzPts val="2790"/>
              <a:buNone/>
              <a:defRPr sz="3100" b="1"/>
            </a:lvl2pPr>
            <a:lvl3pPr marL="1371600" lvl="2" indent="-228600" algn="l">
              <a:lnSpc>
                <a:spcPct val="100000"/>
              </a:lnSpc>
              <a:spcBef>
                <a:spcPts val="540"/>
              </a:spcBef>
              <a:spcAft>
                <a:spcPts val="0"/>
              </a:spcAft>
              <a:buSzPts val="2700"/>
              <a:buNone/>
              <a:defRPr sz="2700" b="1"/>
            </a:lvl3pPr>
            <a:lvl4pPr marL="1828800" lvl="3" indent="-228600" algn="l">
              <a:lnSpc>
                <a:spcPct val="100000"/>
              </a:lnSpc>
              <a:spcBef>
                <a:spcPts val="480"/>
              </a:spcBef>
              <a:spcAft>
                <a:spcPts val="0"/>
              </a:spcAft>
              <a:buSzPts val="2400"/>
              <a:buNone/>
              <a:defRPr sz="2400" b="1"/>
            </a:lvl4pPr>
            <a:lvl5pPr marL="2286000" lvl="4" indent="-228600" algn="l">
              <a:lnSpc>
                <a:spcPct val="100000"/>
              </a:lnSpc>
              <a:spcBef>
                <a:spcPts val="480"/>
              </a:spcBef>
              <a:spcAft>
                <a:spcPts val="0"/>
              </a:spcAft>
              <a:buSzPts val="2400"/>
              <a:buNone/>
              <a:defRPr sz="2400" b="1"/>
            </a:lvl5pPr>
            <a:lvl6pPr marL="2743200" lvl="5" indent="-228600" algn="l">
              <a:lnSpc>
                <a:spcPct val="100000"/>
              </a:lnSpc>
              <a:spcBef>
                <a:spcPts val="480"/>
              </a:spcBef>
              <a:spcAft>
                <a:spcPts val="0"/>
              </a:spcAft>
              <a:buSzPts val="2400"/>
              <a:buNone/>
              <a:defRPr sz="2400" b="1"/>
            </a:lvl6pPr>
            <a:lvl7pPr marL="3200400" lvl="6" indent="-228600" algn="l">
              <a:lnSpc>
                <a:spcPct val="100000"/>
              </a:lnSpc>
              <a:spcBef>
                <a:spcPts val="480"/>
              </a:spcBef>
              <a:spcAft>
                <a:spcPts val="0"/>
              </a:spcAft>
              <a:buSzPts val="2400"/>
              <a:buNone/>
              <a:defRPr sz="2400" b="1"/>
            </a:lvl7pPr>
            <a:lvl8pPr marL="3657600" lvl="7" indent="-228600" algn="l">
              <a:lnSpc>
                <a:spcPct val="100000"/>
              </a:lnSpc>
              <a:spcBef>
                <a:spcPts val="480"/>
              </a:spcBef>
              <a:spcAft>
                <a:spcPts val="0"/>
              </a:spcAft>
              <a:buSzPts val="2400"/>
              <a:buNone/>
              <a:defRPr sz="2400" b="1"/>
            </a:lvl8pPr>
            <a:lvl9pPr marL="4114800" lvl="8" indent="-228600" algn="l">
              <a:lnSpc>
                <a:spcPct val="100000"/>
              </a:lnSpc>
              <a:spcBef>
                <a:spcPts val="480"/>
              </a:spcBef>
              <a:spcAft>
                <a:spcPts val="0"/>
              </a:spcAft>
              <a:buSzPts val="2400"/>
              <a:buNone/>
              <a:defRPr sz="2400" b="1"/>
            </a:lvl9pPr>
          </a:lstStyle>
          <a:p>
            <a:endParaRPr/>
          </a:p>
        </p:txBody>
      </p:sp>
      <p:sp>
        <p:nvSpPr>
          <p:cNvPr id="55" name="Google Shape;55;p56"/>
          <p:cNvSpPr txBox="1">
            <a:spLocks noGrp="1"/>
          </p:cNvSpPr>
          <p:nvPr>
            <p:ph type="body" idx="4"/>
          </p:nvPr>
        </p:nvSpPr>
        <p:spPr>
          <a:xfrm>
            <a:off x="7251402" y="3628907"/>
            <a:ext cx="6309660" cy="5853760"/>
          </a:xfrm>
          <a:prstGeom prst="rect">
            <a:avLst/>
          </a:prstGeom>
          <a:noFill/>
          <a:ln>
            <a:noFill/>
          </a:ln>
        </p:spPr>
        <p:txBody>
          <a:bodyPr spcFirstLastPara="1" wrap="square" lIns="83750" tIns="139600" rIns="139600" bIns="69800" anchor="t" anchorCtr="0">
            <a:normAutofit/>
          </a:bodyPr>
          <a:lstStyle>
            <a:lvl1pPr marL="457200" lvl="0" indent="-416560" algn="l">
              <a:lnSpc>
                <a:spcPct val="100000"/>
              </a:lnSpc>
              <a:spcBef>
                <a:spcPts val="0"/>
              </a:spcBef>
              <a:spcAft>
                <a:spcPts val="0"/>
              </a:spcAft>
              <a:buSzPts val="2960"/>
              <a:buChar char="◼"/>
              <a:defRPr sz="3700"/>
            </a:lvl1pPr>
            <a:lvl2pPr marL="914400" lvl="1" indent="-405765" algn="l">
              <a:lnSpc>
                <a:spcPct val="100000"/>
              </a:lnSpc>
              <a:spcBef>
                <a:spcPts val="620"/>
              </a:spcBef>
              <a:spcAft>
                <a:spcPts val="0"/>
              </a:spcAft>
              <a:buSzPts val="2790"/>
              <a:buChar char="▪"/>
              <a:defRPr sz="3100"/>
            </a:lvl2pPr>
            <a:lvl3pPr marL="1371600" lvl="2" indent="-400050" algn="l">
              <a:lnSpc>
                <a:spcPct val="100000"/>
              </a:lnSpc>
              <a:spcBef>
                <a:spcPts val="540"/>
              </a:spcBef>
              <a:spcAft>
                <a:spcPts val="0"/>
              </a:spcAft>
              <a:buSzPts val="2700"/>
              <a:buChar char="▪"/>
              <a:defRPr sz="2700"/>
            </a:lvl3pPr>
            <a:lvl4pPr marL="1828800" lvl="3" indent="-381000" algn="l">
              <a:lnSpc>
                <a:spcPct val="100000"/>
              </a:lnSpc>
              <a:spcBef>
                <a:spcPts val="480"/>
              </a:spcBef>
              <a:spcAft>
                <a:spcPts val="0"/>
              </a:spcAft>
              <a:buSzPts val="2400"/>
              <a:buChar char="▪"/>
              <a:defRPr sz="2400"/>
            </a:lvl4pPr>
            <a:lvl5pPr marL="2286000" lvl="4" indent="-381000" algn="l">
              <a:lnSpc>
                <a:spcPct val="100000"/>
              </a:lnSpc>
              <a:spcBef>
                <a:spcPts val="480"/>
              </a:spcBef>
              <a:spcAft>
                <a:spcPts val="0"/>
              </a:spcAft>
              <a:buSzPts val="2400"/>
              <a:buChar char="?"/>
              <a:defRPr sz="2400"/>
            </a:lvl5pPr>
            <a:lvl6pPr marL="2743200" lvl="5" indent="-381000" algn="l">
              <a:lnSpc>
                <a:spcPct val="100000"/>
              </a:lnSpc>
              <a:spcBef>
                <a:spcPts val="480"/>
              </a:spcBef>
              <a:spcAft>
                <a:spcPts val="0"/>
              </a:spcAft>
              <a:buSzPts val="2400"/>
              <a:buChar char="●"/>
              <a:defRPr sz="2400"/>
            </a:lvl6pPr>
            <a:lvl7pPr marL="3200400" lvl="6" indent="-381000" algn="l">
              <a:lnSpc>
                <a:spcPct val="100000"/>
              </a:lnSpc>
              <a:spcBef>
                <a:spcPts val="480"/>
              </a:spcBef>
              <a:spcAft>
                <a:spcPts val="0"/>
              </a:spcAft>
              <a:buSzPts val="2400"/>
              <a:buChar char="●"/>
              <a:defRPr sz="2400"/>
            </a:lvl7pPr>
            <a:lvl8pPr marL="3657600" lvl="7" indent="-381000" algn="l">
              <a:lnSpc>
                <a:spcPct val="100000"/>
              </a:lnSpc>
              <a:spcBef>
                <a:spcPts val="480"/>
              </a:spcBef>
              <a:spcAft>
                <a:spcPts val="0"/>
              </a:spcAft>
              <a:buSzPts val="2400"/>
              <a:buChar char="●"/>
              <a:defRPr sz="2400"/>
            </a:lvl8pPr>
            <a:lvl9pPr marL="4114800" lvl="8" indent="-381000" algn="l">
              <a:lnSpc>
                <a:spcPct val="100000"/>
              </a:lnSpc>
              <a:spcBef>
                <a:spcPts val="480"/>
              </a:spcBef>
              <a:spcAft>
                <a:spcPts val="0"/>
              </a:spcAft>
              <a:buSzPts val="2400"/>
              <a:buChar char="●"/>
              <a:defRPr sz="2400"/>
            </a:lvl9pPr>
          </a:lstStyle>
          <a:p>
            <a:endParaRPr/>
          </a:p>
        </p:txBody>
      </p:sp>
      <p:sp>
        <p:nvSpPr>
          <p:cNvPr id="56" name="Google Shape;56;p56"/>
          <p:cNvSpPr txBox="1">
            <a:spLocks noGrp="1"/>
          </p:cNvSpPr>
          <p:nvPr>
            <p:ph type="dt" idx="10"/>
          </p:nvPr>
        </p:nvSpPr>
        <p:spPr>
          <a:xfrm>
            <a:off x="713741" y="9595554"/>
            <a:ext cx="3330787" cy="406400"/>
          </a:xfrm>
          <a:prstGeom prst="rect">
            <a:avLst/>
          </a:prstGeom>
          <a:noFill/>
          <a:ln>
            <a:noFill/>
          </a:ln>
        </p:spPr>
        <p:txBody>
          <a:bodyPr spcFirstLastPara="1" wrap="square" lIns="167525"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56"/>
          <p:cNvSpPr txBox="1">
            <a:spLocks noGrp="1"/>
          </p:cNvSpPr>
          <p:nvPr>
            <p:ph type="ftr" idx="11"/>
          </p:nvPr>
        </p:nvSpPr>
        <p:spPr>
          <a:xfrm>
            <a:off x="4122264" y="9595554"/>
            <a:ext cx="8598162" cy="406400"/>
          </a:xfrm>
          <a:prstGeom prst="rect">
            <a:avLst/>
          </a:prstGeom>
          <a:noFill/>
          <a:ln>
            <a:noFill/>
          </a:ln>
        </p:spPr>
        <p:txBody>
          <a:bodyPr spcFirstLastPara="1" wrap="square" lIns="69800"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56"/>
          <p:cNvSpPr txBox="1">
            <a:spLocks noGrp="1"/>
          </p:cNvSpPr>
          <p:nvPr>
            <p:ph type="sldNum" idx="12"/>
          </p:nvPr>
        </p:nvSpPr>
        <p:spPr>
          <a:xfrm>
            <a:off x="12807974" y="9595554"/>
            <a:ext cx="1145643" cy="406400"/>
          </a:xfrm>
          <a:prstGeom prst="rect">
            <a:avLst/>
          </a:prstGeom>
          <a:noFill/>
          <a:ln>
            <a:noFill/>
          </a:ln>
        </p:spPr>
        <p:txBody>
          <a:bodyPr spcFirstLastPara="1" wrap="square" lIns="139600" tIns="69800" rIns="139600" bIns="0" anchor="b" anchorCtr="0">
            <a:no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9"/>
        <p:cNvGrpSpPr/>
        <p:nvPr/>
      </p:nvGrpSpPr>
      <p:grpSpPr>
        <a:xfrm>
          <a:off x="0" y="0"/>
          <a:ext cx="0" cy="0"/>
          <a:chOff x="0" y="0"/>
          <a:chExt cx="0" cy="0"/>
        </a:xfrm>
      </p:grpSpPr>
      <p:sp>
        <p:nvSpPr>
          <p:cNvPr id="60" name="Google Shape;60;p57"/>
          <p:cNvSpPr txBox="1">
            <a:spLocks noGrp="1"/>
          </p:cNvSpPr>
          <p:nvPr>
            <p:ph type="title"/>
          </p:nvPr>
        </p:nvSpPr>
        <p:spPr>
          <a:xfrm>
            <a:off x="713740" y="225778"/>
            <a:ext cx="12847321" cy="1853425"/>
          </a:xfrm>
          <a:prstGeom prst="rect">
            <a:avLst/>
          </a:prstGeom>
          <a:noFill/>
          <a:ln>
            <a:noFill/>
          </a:ln>
        </p:spPr>
        <p:txBody>
          <a:bodyPr spcFirstLastPara="1" wrap="square" lIns="139600" tIns="69800" rIns="69800" bIns="69800" anchor="ctr" anchorCtr="0">
            <a:normAutofit/>
          </a:bodyPr>
          <a:lstStyle>
            <a:lvl1pPr lvl="0" algn="l">
              <a:lnSpc>
                <a:spcPct val="100000"/>
              </a:lnSpc>
              <a:spcBef>
                <a:spcPts val="0"/>
              </a:spcBef>
              <a:spcAft>
                <a:spcPts val="0"/>
              </a:spcAft>
              <a:buClr>
                <a:srgbClr val="FFC700"/>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57"/>
          <p:cNvSpPr txBox="1">
            <a:spLocks noGrp="1"/>
          </p:cNvSpPr>
          <p:nvPr>
            <p:ph type="dt" idx="10"/>
          </p:nvPr>
        </p:nvSpPr>
        <p:spPr>
          <a:xfrm>
            <a:off x="713741" y="9595554"/>
            <a:ext cx="3330787" cy="406400"/>
          </a:xfrm>
          <a:prstGeom prst="rect">
            <a:avLst/>
          </a:prstGeom>
          <a:noFill/>
          <a:ln>
            <a:noFill/>
          </a:ln>
        </p:spPr>
        <p:txBody>
          <a:bodyPr spcFirstLastPara="1" wrap="square" lIns="167525"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57"/>
          <p:cNvSpPr txBox="1">
            <a:spLocks noGrp="1"/>
          </p:cNvSpPr>
          <p:nvPr>
            <p:ph type="ftr" idx="11"/>
          </p:nvPr>
        </p:nvSpPr>
        <p:spPr>
          <a:xfrm>
            <a:off x="4122264" y="9595554"/>
            <a:ext cx="8598162" cy="406400"/>
          </a:xfrm>
          <a:prstGeom prst="rect">
            <a:avLst/>
          </a:prstGeom>
          <a:noFill/>
          <a:ln>
            <a:noFill/>
          </a:ln>
        </p:spPr>
        <p:txBody>
          <a:bodyPr spcFirstLastPara="1" wrap="square" lIns="69800"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57"/>
          <p:cNvSpPr txBox="1">
            <a:spLocks noGrp="1"/>
          </p:cNvSpPr>
          <p:nvPr>
            <p:ph type="sldNum" idx="12"/>
          </p:nvPr>
        </p:nvSpPr>
        <p:spPr>
          <a:xfrm>
            <a:off x="12807974" y="9595554"/>
            <a:ext cx="1145643" cy="406400"/>
          </a:xfrm>
          <a:prstGeom prst="rect">
            <a:avLst/>
          </a:prstGeom>
          <a:noFill/>
          <a:ln>
            <a:noFill/>
          </a:ln>
        </p:spPr>
        <p:txBody>
          <a:bodyPr spcFirstLastPara="1" wrap="square" lIns="139600" tIns="69800" rIns="139600" bIns="0" anchor="b" anchorCtr="0">
            <a:no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58"/>
          <p:cNvSpPr txBox="1">
            <a:spLocks noGrp="1"/>
          </p:cNvSpPr>
          <p:nvPr>
            <p:ph type="title"/>
          </p:nvPr>
        </p:nvSpPr>
        <p:spPr>
          <a:xfrm>
            <a:off x="262014" y="225778"/>
            <a:ext cx="3939845" cy="1449493"/>
          </a:xfrm>
          <a:prstGeom prst="rect">
            <a:avLst/>
          </a:prstGeom>
          <a:noFill/>
          <a:ln>
            <a:noFill/>
          </a:ln>
        </p:spPr>
        <p:txBody>
          <a:bodyPr spcFirstLastPara="1" wrap="square" lIns="111675" tIns="69800" rIns="69800" bIns="0" anchor="b" anchorCtr="0">
            <a:normAutofit/>
          </a:bodyPr>
          <a:lstStyle>
            <a:lvl1pPr lvl="0" algn="l">
              <a:lnSpc>
                <a:spcPct val="100000"/>
              </a:lnSpc>
              <a:spcBef>
                <a:spcPts val="0"/>
              </a:spcBef>
              <a:spcAft>
                <a:spcPts val="0"/>
              </a:spcAft>
              <a:buClr>
                <a:srgbClr val="FFC700"/>
              </a:buClr>
              <a:buSzPts val="3100"/>
              <a:buFont typeface="Corbel"/>
              <a:buNone/>
              <a:defRPr sz="31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58"/>
          <p:cNvSpPr txBox="1">
            <a:spLocks noGrp="1"/>
          </p:cNvSpPr>
          <p:nvPr>
            <p:ph type="body" idx="1"/>
          </p:nvPr>
        </p:nvSpPr>
        <p:spPr>
          <a:xfrm>
            <a:off x="4713584" y="2582420"/>
            <a:ext cx="9242778" cy="6753904"/>
          </a:xfrm>
          <a:prstGeom prst="rect">
            <a:avLst/>
          </a:prstGeom>
          <a:noFill/>
          <a:ln>
            <a:noFill/>
          </a:ln>
        </p:spPr>
        <p:txBody>
          <a:bodyPr spcFirstLastPara="1" wrap="square" lIns="83750" tIns="139600" rIns="139600" bIns="69800" anchor="t" anchorCtr="0">
            <a:normAutofit/>
          </a:bodyPr>
          <a:lstStyle>
            <a:lvl1pPr marL="457200" lvl="0" indent="-477519" algn="l">
              <a:lnSpc>
                <a:spcPct val="100000"/>
              </a:lnSpc>
              <a:spcBef>
                <a:spcPts val="0"/>
              </a:spcBef>
              <a:spcAft>
                <a:spcPts val="0"/>
              </a:spcAft>
              <a:buSzPts val="3920"/>
              <a:buChar char="◼"/>
              <a:defRPr sz="4900"/>
            </a:lvl1pPr>
            <a:lvl2pPr marL="914400" lvl="1" indent="-474344" algn="l">
              <a:lnSpc>
                <a:spcPct val="100000"/>
              </a:lnSpc>
              <a:spcBef>
                <a:spcPts val="860"/>
              </a:spcBef>
              <a:spcAft>
                <a:spcPts val="0"/>
              </a:spcAft>
              <a:buSzPts val="3870"/>
              <a:buChar char="▪"/>
              <a:defRPr sz="4300"/>
            </a:lvl2pPr>
            <a:lvl3pPr marL="1371600" lvl="2" indent="-463550" algn="l">
              <a:lnSpc>
                <a:spcPct val="100000"/>
              </a:lnSpc>
              <a:spcBef>
                <a:spcPts val="740"/>
              </a:spcBef>
              <a:spcAft>
                <a:spcPts val="0"/>
              </a:spcAft>
              <a:buSzPts val="3700"/>
              <a:buChar char="▪"/>
              <a:defRPr sz="3700"/>
            </a:lvl3pPr>
            <a:lvl4pPr marL="1828800" lvl="3" indent="-425450" algn="l">
              <a:lnSpc>
                <a:spcPct val="100000"/>
              </a:lnSpc>
              <a:spcBef>
                <a:spcPts val="620"/>
              </a:spcBef>
              <a:spcAft>
                <a:spcPts val="0"/>
              </a:spcAft>
              <a:buSzPts val="3100"/>
              <a:buChar char="▪"/>
              <a:defRPr sz="3100"/>
            </a:lvl4pPr>
            <a:lvl5pPr marL="2286000" lvl="4" indent="-425450" algn="l">
              <a:lnSpc>
                <a:spcPct val="100000"/>
              </a:lnSpc>
              <a:spcBef>
                <a:spcPts val="620"/>
              </a:spcBef>
              <a:spcAft>
                <a:spcPts val="0"/>
              </a:spcAft>
              <a:buSzPts val="3100"/>
              <a:buChar char="?"/>
              <a:defRPr sz="3100"/>
            </a:lvl5pPr>
            <a:lvl6pPr marL="2743200" lvl="5" indent="-425450" algn="l">
              <a:lnSpc>
                <a:spcPct val="100000"/>
              </a:lnSpc>
              <a:spcBef>
                <a:spcPts val="620"/>
              </a:spcBef>
              <a:spcAft>
                <a:spcPts val="0"/>
              </a:spcAft>
              <a:buSzPts val="3100"/>
              <a:buChar char="●"/>
              <a:defRPr sz="3100"/>
            </a:lvl6pPr>
            <a:lvl7pPr marL="3200400" lvl="6" indent="-425450" algn="l">
              <a:lnSpc>
                <a:spcPct val="100000"/>
              </a:lnSpc>
              <a:spcBef>
                <a:spcPts val="620"/>
              </a:spcBef>
              <a:spcAft>
                <a:spcPts val="0"/>
              </a:spcAft>
              <a:buSzPts val="3100"/>
              <a:buChar char="●"/>
              <a:defRPr sz="3100"/>
            </a:lvl7pPr>
            <a:lvl8pPr marL="3657600" lvl="7" indent="-425450" algn="l">
              <a:lnSpc>
                <a:spcPct val="100000"/>
              </a:lnSpc>
              <a:spcBef>
                <a:spcPts val="620"/>
              </a:spcBef>
              <a:spcAft>
                <a:spcPts val="0"/>
              </a:spcAft>
              <a:buSzPts val="3100"/>
              <a:buChar char="●"/>
              <a:defRPr sz="3100"/>
            </a:lvl8pPr>
            <a:lvl9pPr marL="4114800" lvl="8" indent="-425450" algn="l">
              <a:lnSpc>
                <a:spcPct val="100000"/>
              </a:lnSpc>
              <a:spcBef>
                <a:spcPts val="620"/>
              </a:spcBef>
              <a:spcAft>
                <a:spcPts val="0"/>
              </a:spcAft>
              <a:buSzPts val="3100"/>
              <a:buChar char="●"/>
              <a:defRPr sz="3100"/>
            </a:lvl9pPr>
          </a:lstStyle>
          <a:p>
            <a:endParaRPr/>
          </a:p>
        </p:txBody>
      </p:sp>
      <p:sp>
        <p:nvSpPr>
          <p:cNvPr id="67" name="Google Shape;67;p58"/>
          <p:cNvSpPr txBox="1">
            <a:spLocks noGrp="1"/>
          </p:cNvSpPr>
          <p:nvPr>
            <p:ph type="body" idx="2"/>
          </p:nvPr>
        </p:nvSpPr>
        <p:spPr>
          <a:xfrm>
            <a:off x="262014" y="2562990"/>
            <a:ext cx="3854196" cy="6773333"/>
          </a:xfrm>
          <a:prstGeom prst="rect">
            <a:avLst/>
          </a:prstGeom>
          <a:noFill/>
          <a:ln>
            <a:noFill/>
          </a:ln>
        </p:spPr>
        <p:txBody>
          <a:bodyPr spcFirstLastPara="1" wrap="square" lIns="83750" tIns="139600" rIns="139600" bIns="69800" anchor="t" anchorCtr="0">
            <a:normAutofit/>
          </a:bodyPr>
          <a:lstStyle>
            <a:lvl1pPr marL="457200" lvl="0" indent="-228600" algn="l">
              <a:lnSpc>
                <a:spcPct val="100000"/>
              </a:lnSpc>
              <a:spcBef>
                <a:spcPts val="0"/>
              </a:spcBef>
              <a:spcAft>
                <a:spcPts val="0"/>
              </a:spcAft>
              <a:buSzPts val="1680"/>
              <a:buNone/>
              <a:defRPr sz="2100"/>
            </a:lvl1pPr>
            <a:lvl2pPr marL="914400" lvl="1" indent="-228600" algn="l">
              <a:lnSpc>
                <a:spcPct val="100000"/>
              </a:lnSpc>
              <a:spcBef>
                <a:spcPts val="360"/>
              </a:spcBef>
              <a:spcAft>
                <a:spcPts val="0"/>
              </a:spcAft>
              <a:buSzPts val="1620"/>
              <a:buNone/>
              <a:defRPr sz="1800"/>
            </a:lvl2pPr>
            <a:lvl3pPr marL="1371600" lvl="2" indent="-228600" algn="l">
              <a:lnSpc>
                <a:spcPct val="100000"/>
              </a:lnSpc>
              <a:spcBef>
                <a:spcPts val="300"/>
              </a:spcBef>
              <a:spcAft>
                <a:spcPts val="0"/>
              </a:spcAft>
              <a:buSzPts val="1500"/>
              <a:buNone/>
              <a:defRPr sz="1500"/>
            </a:lvl3pPr>
            <a:lvl4pPr marL="1828800" lvl="3" indent="-228600" algn="l">
              <a:lnSpc>
                <a:spcPct val="100000"/>
              </a:lnSpc>
              <a:spcBef>
                <a:spcPts val="280"/>
              </a:spcBef>
              <a:spcAft>
                <a:spcPts val="0"/>
              </a:spcAft>
              <a:buSzPts val="1400"/>
              <a:buNone/>
              <a:defRPr sz="1400"/>
            </a:lvl4pPr>
            <a:lvl5pPr marL="2286000" lvl="4" indent="-228600" algn="l">
              <a:lnSpc>
                <a:spcPct val="100000"/>
              </a:lnSpc>
              <a:spcBef>
                <a:spcPts val="280"/>
              </a:spcBef>
              <a:spcAft>
                <a:spcPts val="0"/>
              </a:spcAft>
              <a:buSzPts val="1400"/>
              <a:buNone/>
              <a:defRPr sz="1400"/>
            </a:lvl5pPr>
            <a:lvl6pPr marL="2743200" lvl="5" indent="-228600" algn="l">
              <a:lnSpc>
                <a:spcPct val="100000"/>
              </a:lnSpc>
              <a:spcBef>
                <a:spcPts val="280"/>
              </a:spcBef>
              <a:spcAft>
                <a:spcPts val="0"/>
              </a:spcAft>
              <a:buSzPts val="1400"/>
              <a:buNone/>
              <a:defRPr sz="1400"/>
            </a:lvl6pPr>
            <a:lvl7pPr marL="3200400" lvl="6" indent="-228600" algn="l">
              <a:lnSpc>
                <a:spcPct val="100000"/>
              </a:lnSpc>
              <a:spcBef>
                <a:spcPts val="280"/>
              </a:spcBef>
              <a:spcAft>
                <a:spcPts val="0"/>
              </a:spcAft>
              <a:buSzPts val="1400"/>
              <a:buNone/>
              <a:defRPr sz="1400"/>
            </a:lvl7pPr>
            <a:lvl8pPr marL="3657600" lvl="7" indent="-228600" algn="l">
              <a:lnSpc>
                <a:spcPct val="100000"/>
              </a:lnSpc>
              <a:spcBef>
                <a:spcPts val="280"/>
              </a:spcBef>
              <a:spcAft>
                <a:spcPts val="0"/>
              </a:spcAft>
              <a:buSzPts val="1400"/>
              <a:buNone/>
              <a:defRPr sz="1400"/>
            </a:lvl8pPr>
            <a:lvl9pPr marL="4114800" lvl="8" indent="-228600" algn="l">
              <a:lnSpc>
                <a:spcPct val="100000"/>
              </a:lnSpc>
              <a:spcBef>
                <a:spcPts val="280"/>
              </a:spcBef>
              <a:spcAft>
                <a:spcPts val="0"/>
              </a:spcAft>
              <a:buSzPts val="1400"/>
              <a:buNone/>
              <a:defRPr sz="1400"/>
            </a:lvl9pPr>
          </a:lstStyle>
          <a:p>
            <a:endParaRPr/>
          </a:p>
        </p:txBody>
      </p:sp>
      <p:sp>
        <p:nvSpPr>
          <p:cNvPr id="68" name="Google Shape;68;p58"/>
          <p:cNvSpPr txBox="1">
            <a:spLocks noGrp="1"/>
          </p:cNvSpPr>
          <p:nvPr>
            <p:ph type="dt" idx="10"/>
          </p:nvPr>
        </p:nvSpPr>
        <p:spPr>
          <a:xfrm>
            <a:off x="713741" y="9595554"/>
            <a:ext cx="3330787" cy="406400"/>
          </a:xfrm>
          <a:prstGeom prst="rect">
            <a:avLst/>
          </a:prstGeom>
          <a:noFill/>
          <a:ln>
            <a:noFill/>
          </a:ln>
        </p:spPr>
        <p:txBody>
          <a:bodyPr spcFirstLastPara="1" wrap="square" lIns="167525"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58"/>
          <p:cNvSpPr txBox="1">
            <a:spLocks noGrp="1"/>
          </p:cNvSpPr>
          <p:nvPr>
            <p:ph type="ftr" idx="11"/>
          </p:nvPr>
        </p:nvSpPr>
        <p:spPr>
          <a:xfrm>
            <a:off x="4122264" y="9595554"/>
            <a:ext cx="8598162" cy="406400"/>
          </a:xfrm>
          <a:prstGeom prst="rect">
            <a:avLst/>
          </a:prstGeom>
          <a:noFill/>
          <a:ln>
            <a:noFill/>
          </a:ln>
        </p:spPr>
        <p:txBody>
          <a:bodyPr spcFirstLastPara="1" wrap="square" lIns="69800"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58"/>
          <p:cNvSpPr txBox="1">
            <a:spLocks noGrp="1"/>
          </p:cNvSpPr>
          <p:nvPr>
            <p:ph type="sldNum" idx="12"/>
          </p:nvPr>
        </p:nvSpPr>
        <p:spPr>
          <a:xfrm>
            <a:off x="12807974" y="9595554"/>
            <a:ext cx="1145643" cy="406400"/>
          </a:xfrm>
          <a:prstGeom prst="rect">
            <a:avLst/>
          </a:prstGeom>
          <a:noFill/>
          <a:ln>
            <a:noFill/>
          </a:ln>
        </p:spPr>
        <p:txBody>
          <a:bodyPr spcFirstLastPara="1" wrap="square" lIns="139600" tIns="69800" rIns="139600" bIns="0" anchor="b" anchorCtr="0">
            <a:no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
        <p:nvSpPr>
          <p:cNvPr id="71" name="Google Shape;71;p58"/>
          <p:cNvSpPr/>
          <p:nvPr/>
        </p:nvSpPr>
        <p:spPr>
          <a:xfrm>
            <a:off x="4458123" y="0"/>
            <a:ext cx="71374" cy="2153920"/>
          </a:xfrm>
          <a:prstGeom prst="rect">
            <a:avLst/>
          </a:prstGeom>
          <a:solidFill>
            <a:srgbClr val="FFFFFF"/>
          </a:solidFill>
          <a:ln>
            <a:noFill/>
          </a:ln>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72" name="Google Shape;72;p58"/>
          <p:cNvSpPr/>
          <p:nvPr/>
        </p:nvSpPr>
        <p:spPr>
          <a:xfrm>
            <a:off x="4458123" y="0"/>
            <a:ext cx="71374" cy="2153920"/>
          </a:xfrm>
          <a:prstGeom prst="rect">
            <a:avLst/>
          </a:prstGeom>
          <a:solidFill>
            <a:srgbClr val="FFFFFF"/>
          </a:solidFill>
          <a:ln>
            <a:noFill/>
          </a:ln>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3"/>
        <p:cNvGrpSpPr/>
        <p:nvPr/>
      </p:nvGrpSpPr>
      <p:grpSpPr>
        <a:xfrm>
          <a:off x="0" y="0"/>
          <a:ext cx="0" cy="0"/>
          <a:chOff x="0" y="0"/>
          <a:chExt cx="0" cy="0"/>
        </a:xfrm>
      </p:grpSpPr>
      <p:sp>
        <p:nvSpPr>
          <p:cNvPr id="74" name="Google Shape;74;p59"/>
          <p:cNvSpPr txBox="1">
            <a:spLocks noGrp="1"/>
          </p:cNvSpPr>
          <p:nvPr>
            <p:ph type="title"/>
          </p:nvPr>
        </p:nvSpPr>
        <p:spPr>
          <a:xfrm>
            <a:off x="256947" y="230293"/>
            <a:ext cx="3942039" cy="1449493"/>
          </a:xfrm>
          <a:prstGeom prst="rect">
            <a:avLst/>
          </a:prstGeom>
          <a:noFill/>
          <a:ln>
            <a:noFill/>
          </a:ln>
        </p:spPr>
        <p:txBody>
          <a:bodyPr spcFirstLastPara="1" wrap="square" lIns="111675" tIns="69800" rIns="69800" bIns="0" anchor="b" anchorCtr="0">
            <a:normAutofit/>
          </a:bodyPr>
          <a:lstStyle>
            <a:lvl1pPr lvl="0" algn="l">
              <a:lnSpc>
                <a:spcPct val="100000"/>
              </a:lnSpc>
              <a:spcBef>
                <a:spcPts val="0"/>
              </a:spcBef>
              <a:spcAft>
                <a:spcPts val="0"/>
              </a:spcAft>
              <a:buClr>
                <a:srgbClr val="FFC700"/>
              </a:buClr>
              <a:buSzPts val="3100"/>
              <a:buFont typeface="Corbel"/>
              <a:buNone/>
              <a:defRPr sz="31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59"/>
          <p:cNvSpPr>
            <a:spLocks noGrp="1"/>
          </p:cNvSpPr>
          <p:nvPr>
            <p:ph type="pic" idx="2"/>
          </p:nvPr>
        </p:nvSpPr>
        <p:spPr>
          <a:xfrm>
            <a:off x="4533163" y="2199715"/>
            <a:ext cx="9752881" cy="7960285"/>
          </a:xfrm>
          <a:prstGeom prst="rect">
            <a:avLst/>
          </a:prstGeom>
          <a:solidFill>
            <a:srgbClr val="BABABB"/>
          </a:solidFill>
          <a:ln>
            <a:noFill/>
          </a:ln>
        </p:spPr>
        <p:txBody>
          <a:bodyPr spcFirstLastPara="1" wrap="square" lIns="83750" tIns="139600" rIns="139600" bIns="69800" anchor="t" anchorCtr="0">
            <a:normAutofit/>
          </a:bodyPr>
          <a:lstStyle>
            <a:lvl1pPr marR="0" lvl="0" algn="l" rtl="0">
              <a:lnSpc>
                <a:spcPct val="100000"/>
              </a:lnSpc>
              <a:spcBef>
                <a:spcPts val="0"/>
              </a:spcBef>
              <a:spcAft>
                <a:spcPts val="0"/>
              </a:spcAft>
              <a:buClr>
                <a:schemeClr val="accent1"/>
              </a:buClr>
              <a:buSzPts val="3920"/>
              <a:buFont typeface="Noto Sans Symbols"/>
              <a:buNone/>
              <a:defRPr sz="4900" b="0" i="0" u="none" strike="noStrike" cap="none">
                <a:solidFill>
                  <a:schemeClr val="dk1"/>
                </a:solidFill>
                <a:latin typeface="Corbel"/>
                <a:ea typeface="Corbel"/>
                <a:cs typeface="Corbel"/>
                <a:sym typeface="Corbel"/>
              </a:defRPr>
            </a:lvl1pPr>
            <a:lvl2pPr marR="0" lvl="1" algn="l" rtl="0">
              <a:lnSpc>
                <a:spcPct val="100000"/>
              </a:lnSpc>
              <a:spcBef>
                <a:spcPts val="860"/>
              </a:spcBef>
              <a:spcAft>
                <a:spcPts val="0"/>
              </a:spcAft>
              <a:buClr>
                <a:schemeClr val="accent2"/>
              </a:buClr>
              <a:buSzPts val="3870"/>
              <a:buFont typeface="Noto Sans Symbols"/>
              <a:buNone/>
              <a:defRPr sz="4300" b="0" i="0" u="none" strike="noStrike" cap="none">
                <a:solidFill>
                  <a:schemeClr val="dk1"/>
                </a:solidFill>
                <a:latin typeface="Corbel"/>
                <a:ea typeface="Corbel"/>
                <a:cs typeface="Corbel"/>
                <a:sym typeface="Corbel"/>
              </a:defRPr>
            </a:lvl2pPr>
            <a:lvl3pPr marR="0" lvl="2" algn="l" rtl="0">
              <a:lnSpc>
                <a:spcPct val="100000"/>
              </a:lnSpc>
              <a:spcBef>
                <a:spcPts val="740"/>
              </a:spcBef>
              <a:spcAft>
                <a:spcPts val="0"/>
              </a:spcAft>
              <a:buClr>
                <a:schemeClr val="accent3"/>
              </a:buClr>
              <a:buSzPts val="3700"/>
              <a:buFont typeface="Arial"/>
              <a:buNone/>
              <a:defRPr sz="3700" b="0" i="0" u="none" strike="noStrike" cap="none">
                <a:solidFill>
                  <a:schemeClr val="dk1"/>
                </a:solidFill>
                <a:latin typeface="Corbel"/>
                <a:ea typeface="Corbel"/>
                <a:cs typeface="Corbel"/>
                <a:sym typeface="Corbel"/>
              </a:defRPr>
            </a:lvl3pPr>
            <a:lvl4pPr marR="0" lvl="3" algn="l" rtl="0">
              <a:lnSpc>
                <a:spcPct val="100000"/>
              </a:lnSpc>
              <a:spcBef>
                <a:spcPts val="620"/>
              </a:spcBef>
              <a:spcAft>
                <a:spcPts val="0"/>
              </a:spcAft>
              <a:buClr>
                <a:schemeClr val="accent4"/>
              </a:buClr>
              <a:buSzPts val="3100"/>
              <a:buFont typeface="Arial"/>
              <a:buNone/>
              <a:defRPr sz="3100" b="0" i="0" u="none" strike="noStrike" cap="none">
                <a:solidFill>
                  <a:schemeClr val="dk1"/>
                </a:solidFill>
                <a:latin typeface="Corbel"/>
                <a:ea typeface="Corbel"/>
                <a:cs typeface="Corbel"/>
                <a:sym typeface="Corbel"/>
              </a:defRPr>
            </a:lvl4pPr>
            <a:lvl5pPr marR="0" lvl="4" algn="l" rtl="0">
              <a:lnSpc>
                <a:spcPct val="100000"/>
              </a:lnSpc>
              <a:spcBef>
                <a:spcPts val="620"/>
              </a:spcBef>
              <a:spcAft>
                <a:spcPts val="0"/>
              </a:spcAft>
              <a:buClr>
                <a:schemeClr val="accent5"/>
              </a:buClr>
              <a:buSzPts val="3100"/>
              <a:buFont typeface="Noto Sans Symbols"/>
              <a:buNone/>
              <a:defRPr sz="3100" b="0" i="0" u="none" strike="noStrike" cap="none">
                <a:solidFill>
                  <a:schemeClr val="dk1"/>
                </a:solidFill>
                <a:latin typeface="Corbel"/>
                <a:ea typeface="Corbel"/>
                <a:cs typeface="Corbel"/>
                <a:sym typeface="Corbel"/>
              </a:defRPr>
            </a:lvl5pPr>
            <a:lvl6pPr marR="0" lvl="5" algn="l" rtl="0">
              <a:lnSpc>
                <a:spcPct val="100000"/>
              </a:lnSpc>
              <a:spcBef>
                <a:spcPts val="620"/>
              </a:spcBef>
              <a:spcAft>
                <a:spcPts val="0"/>
              </a:spcAft>
              <a:buClr>
                <a:schemeClr val="accent6"/>
              </a:buClr>
              <a:buSzPts val="3100"/>
              <a:buFont typeface="Noto Sans Symbols"/>
              <a:buNone/>
              <a:defRPr sz="3100" b="0" i="0" u="none" strike="noStrike" cap="none">
                <a:solidFill>
                  <a:schemeClr val="dk1"/>
                </a:solidFill>
                <a:latin typeface="Corbel"/>
                <a:ea typeface="Corbel"/>
                <a:cs typeface="Corbel"/>
                <a:sym typeface="Corbel"/>
              </a:defRPr>
            </a:lvl6pPr>
            <a:lvl7pPr marR="0" lvl="6" algn="l" rtl="0">
              <a:lnSpc>
                <a:spcPct val="100000"/>
              </a:lnSpc>
              <a:spcBef>
                <a:spcPts val="620"/>
              </a:spcBef>
              <a:spcAft>
                <a:spcPts val="0"/>
              </a:spcAft>
              <a:buClr>
                <a:schemeClr val="accent1"/>
              </a:buClr>
              <a:buSzPts val="3100"/>
              <a:buFont typeface="Noto Sans Symbols"/>
              <a:buNone/>
              <a:defRPr sz="3100" b="0" i="0" u="none" strike="noStrike" cap="none">
                <a:solidFill>
                  <a:schemeClr val="dk1"/>
                </a:solidFill>
                <a:latin typeface="Corbel"/>
                <a:ea typeface="Corbel"/>
                <a:cs typeface="Corbel"/>
                <a:sym typeface="Corbel"/>
              </a:defRPr>
            </a:lvl7pPr>
            <a:lvl8pPr marR="0" lvl="7" algn="l" rtl="0">
              <a:lnSpc>
                <a:spcPct val="100000"/>
              </a:lnSpc>
              <a:spcBef>
                <a:spcPts val="620"/>
              </a:spcBef>
              <a:spcAft>
                <a:spcPts val="0"/>
              </a:spcAft>
              <a:buClr>
                <a:schemeClr val="accent2"/>
              </a:buClr>
              <a:buSzPts val="3100"/>
              <a:buFont typeface="Noto Sans Symbols"/>
              <a:buNone/>
              <a:defRPr sz="3100" b="0" i="0" u="none" strike="noStrike" cap="none">
                <a:solidFill>
                  <a:schemeClr val="dk1"/>
                </a:solidFill>
                <a:latin typeface="Corbel"/>
                <a:ea typeface="Corbel"/>
                <a:cs typeface="Corbel"/>
                <a:sym typeface="Corbel"/>
              </a:defRPr>
            </a:lvl8pPr>
            <a:lvl9pPr marR="0" lvl="8" algn="l" rtl="0">
              <a:lnSpc>
                <a:spcPct val="100000"/>
              </a:lnSpc>
              <a:spcBef>
                <a:spcPts val="620"/>
              </a:spcBef>
              <a:spcAft>
                <a:spcPts val="0"/>
              </a:spcAft>
              <a:buClr>
                <a:schemeClr val="accent3"/>
              </a:buClr>
              <a:buSzPts val="3100"/>
              <a:buFont typeface="Noto Sans Symbols"/>
              <a:buNone/>
              <a:defRPr sz="3100" b="0" i="0" u="none" strike="noStrike" cap="none">
                <a:solidFill>
                  <a:schemeClr val="dk1"/>
                </a:solidFill>
                <a:latin typeface="Corbel"/>
                <a:ea typeface="Corbel"/>
                <a:cs typeface="Corbel"/>
                <a:sym typeface="Corbel"/>
              </a:defRPr>
            </a:lvl9pPr>
          </a:lstStyle>
          <a:p>
            <a:endParaRPr/>
          </a:p>
        </p:txBody>
      </p:sp>
      <p:sp>
        <p:nvSpPr>
          <p:cNvPr id="76" name="Google Shape;76;p59"/>
          <p:cNvSpPr txBox="1">
            <a:spLocks noGrp="1"/>
          </p:cNvSpPr>
          <p:nvPr>
            <p:ph type="body" idx="1"/>
          </p:nvPr>
        </p:nvSpPr>
        <p:spPr>
          <a:xfrm>
            <a:off x="256946" y="2560321"/>
            <a:ext cx="3854196" cy="6773333"/>
          </a:xfrm>
          <a:prstGeom prst="rect">
            <a:avLst/>
          </a:prstGeom>
          <a:noFill/>
          <a:ln>
            <a:noFill/>
          </a:ln>
        </p:spPr>
        <p:txBody>
          <a:bodyPr spcFirstLastPara="1" wrap="square" lIns="83750" tIns="139600" rIns="139600" bIns="69800" anchor="t" anchorCtr="0">
            <a:normAutofit/>
          </a:bodyPr>
          <a:lstStyle>
            <a:lvl1pPr marL="457200" lvl="0" indent="-228600" algn="l">
              <a:lnSpc>
                <a:spcPct val="100000"/>
              </a:lnSpc>
              <a:spcBef>
                <a:spcPts val="0"/>
              </a:spcBef>
              <a:spcAft>
                <a:spcPts val="0"/>
              </a:spcAft>
              <a:buSzPts val="1680"/>
              <a:buNone/>
              <a:defRPr sz="2100"/>
            </a:lvl1pPr>
            <a:lvl2pPr marL="914400" lvl="1" indent="-228600" algn="l">
              <a:lnSpc>
                <a:spcPct val="100000"/>
              </a:lnSpc>
              <a:spcBef>
                <a:spcPts val="360"/>
              </a:spcBef>
              <a:spcAft>
                <a:spcPts val="0"/>
              </a:spcAft>
              <a:buSzPts val="1620"/>
              <a:buNone/>
              <a:defRPr sz="1800"/>
            </a:lvl2pPr>
            <a:lvl3pPr marL="1371600" lvl="2" indent="-228600" algn="l">
              <a:lnSpc>
                <a:spcPct val="100000"/>
              </a:lnSpc>
              <a:spcBef>
                <a:spcPts val="300"/>
              </a:spcBef>
              <a:spcAft>
                <a:spcPts val="0"/>
              </a:spcAft>
              <a:buSzPts val="1500"/>
              <a:buNone/>
              <a:defRPr sz="1500"/>
            </a:lvl3pPr>
            <a:lvl4pPr marL="1828800" lvl="3" indent="-228600" algn="l">
              <a:lnSpc>
                <a:spcPct val="100000"/>
              </a:lnSpc>
              <a:spcBef>
                <a:spcPts val="280"/>
              </a:spcBef>
              <a:spcAft>
                <a:spcPts val="0"/>
              </a:spcAft>
              <a:buSzPts val="1400"/>
              <a:buNone/>
              <a:defRPr sz="1400"/>
            </a:lvl4pPr>
            <a:lvl5pPr marL="2286000" lvl="4" indent="-228600" algn="l">
              <a:lnSpc>
                <a:spcPct val="100000"/>
              </a:lnSpc>
              <a:spcBef>
                <a:spcPts val="280"/>
              </a:spcBef>
              <a:spcAft>
                <a:spcPts val="0"/>
              </a:spcAft>
              <a:buSzPts val="1400"/>
              <a:buNone/>
              <a:defRPr sz="1400"/>
            </a:lvl5pPr>
            <a:lvl6pPr marL="2743200" lvl="5" indent="-228600" algn="l">
              <a:lnSpc>
                <a:spcPct val="100000"/>
              </a:lnSpc>
              <a:spcBef>
                <a:spcPts val="280"/>
              </a:spcBef>
              <a:spcAft>
                <a:spcPts val="0"/>
              </a:spcAft>
              <a:buSzPts val="1400"/>
              <a:buNone/>
              <a:defRPr sz="1400"/>
            </a:lvl6pPr>
            <a:lvl7pPr marL="3200400" lvl="6" indent="-228600" algn="l">
              <a:lnSpc>
                <a:spcPct val="100000"/>
              </a:lnSpc>
              <a:spcBef>
                <a:spcPts val="280"/>
              </a:spcBef>
              <a:spcAft>
                <a:spcPts val="0"/>
              </a:spcAft>
              <a:buSzPts val="1400"/>
              <a:buNone/>
              <a:defRPr sz="1400"/>
            </a:lvl7pPr>
            <a:lvl8pPr marL="3657600" lvl="7" indent="-228600" algn="l">
              <a:lnSpc>
                <a:spcPct val="100000"/>
              </a:lnSpc>
              <a:spcBef>
                <a:spcPts val="280"/>
              </a:spcBef>
              <a:spcAft>
                <a:spcPts val="0"/>
              </a:spcAft>
              <a:buSzPts val="1400"/>
              <a:buNone/>
              <a:defRPr sz="1400"/>
            </a:lvl8pPr>
            <a:lvl9pPr marL="4114800" lvl="8" indent="-228600" algn="l">
              <a:lnSpc>
                <a:spcPct val="100000"/>
              </a:lnSpc>
              <a:spcBef>
                <a:spcPts val="280"/>
              </a:spcBef>
              <a:spcAft>
                <a:spcPts val="0"/>
              </a:spcAft>
              <a:buSzPts val="1400"/>
              <a:buNone/>
              <a:defRPr sz="1400"/>
            </a:lvl9pPr>
          </a:lstStyle>
          <a:p>
            <a:endParaRPr/>
          </a:p>
        </p:txBody>
      </p:sp>
      <p:sp>
        <p:nvSpPr>
          <p:cNvPr id="77" name="Google Shape;77;p59"/>
          <p:cNvSpPr txBox="1">
            <a:spLocks noGrp="1"/>
          </p:cNvSpPr>
          <p:nvPr>
            <p:ph type="dt" idx="10"/>
          </p:nvPr>
        </p:nvSpPr>
        <p:spPr>
          <a:xfrm>
            <a:off x="256946" y="1733974"/>
            <a:ext cx="3939845" cy="298026"/>
          </a:xfrm>
          <a:prstGeom prst="rect">
            <a:avLst/>
          </a:prstGeom>
          <a:noFill/>
          <a:ln>
            <a:noFill/>
          </a:ln>
        </p:spPr>
        <p:txBody>
          <a:bodyPr spcFirstLastPara="1" wrap="square" lIns="167525" tIns="69800" rIns="6980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59"/>
          <p:cNvSpPr/>
          <p:nvPr/>
        </p:nvSpPr>
        <p:spPr>
          <a:xfrm>
            <a:off x="4458123" y="0"/>
            <a:ext cx="71374" cy="10160000"/>
          </a:xfrm>
          <a:prstGeom prst="rect">
            <a:avLst/>
          </a:prstGeom>
          <a:solidFill>
            <a:srgbClr val="FFFFFF"/>
          </a:solidFill>
          <a:ln>
            <a:noFill/>
          </a:ln>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79" name="Google Shape;79;p59"/>
          <p:cNvSpPr/>
          <p:nvPr/>
        </p:nvSpPr>
        <p:spPr>
          <a:xfrm>
            <a:off x="4458123" y="0"/>
            <a:ext cx="71374" cy="10160000"/>
          </a:xfrm>
          <a:prstGeom prst="rect">
            <a:avLst/>
          </a:prstGeom>
          <a:solidFill>
            <a:srgbClr val="FFFFFF"/>
          </a:solidFill>
          <a:ln>
            <a:noFill/>
          </a:ln>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80" name="Google Shape;80;p59"/>
          <p:cNvSpPr txBox="1">
            <a:spLocks noGrp="1"/>
          </p:cNvSpPr>
          <p:nvPr>
            <p:ph type="ftr" idx="11"/>
          </p:nvPr>
        </p:nvSpPr>
        <p:spPr>
          <a:xfrm>
            <a:off x="4739234" y="1733974"/>
            <a:ext cx="8108086" cy="298026"/>
          </a:xfrm>
          <a:prstGeom prst="rect">
            <a:avLst/>
          </a:prstGeom>
          <a:noFill/>
          <a:ln>
            <a:noFill/>
          </a:ln>
        </p:spPr>
        <p:txBody>
          <a:bodyPr spcFirstLastPara="1" wrap="square" lIns="69800" tIns="69800" rIns="69800" bIns="0" anchor="b" anchorCtr="0">
            <a:noAutofit/>
          </a:bodyPr>
          <a:lstStyle>
            <a:lvl1pPr lvl="0" algn="l">
              <a:lnSpc>
                <a:spcPct val="100000"/>
              </a:lnSpc>
              <a:spcBef>
                <a:spcPts val="0"/>
              </a:spcBef>
              <a:spcAft>
                <a:spcPts val="0"/>
              </a:spcAft>
              <a:buSzPts val="1400"/>
              <a:buNone/>
              <a:defRPr>
                <a:solidFill>
                  <a:srgbClr val="BABABA"/>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59"/>
          <p:cNvSpPr txBox="1">
            <a:spLocks noGrp="1"/>
          </p:cNvSpPr>
          <p:nvPr>
            <p:ph type="sldNum" idx="12"/>
          </p:nvPr>
        </p:nvSpPr>
        <p:spPr>
          <a:xfrm>
            <a:off x="13018617" y="1733974"/>
            <a:ext cx="1145643" cy="298026"/>
          </a:xfrm>
          <a:prstGeom prst="rect">
            <a:avLst/>
          </a:prstGeom>
          <a:noFill/>
          <a:ln>
            <a:noFill/>
          </a:ln>
        </p:spPr>
        <p:txBody>
          <a:bodyPr spcFirstLastPara="1" wrap="square" lIns="139600" tIns="69800" rIns="139600" bIns="0" anchor="b" anchorCtr="0">
            <a:noAutofit/>
          </a:bodyPr>
          <a:lstStyle>
            <a:lvl1pPr marL="0" marR="0" lvl="0"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18835"/>
        </a:solidFill>
        <a:effectLst/>
      </p:bgPr>
    </p:bg>
    <p:spTree>
      <p:nvGrpSpPr>
        <p:cNvPr id="1" name="Shape 9"/>
        <p:cNvGrpSpPr/>
        <p:nvPr/>
      </p:nvGrpSpPr>
      <p:grpSpPr>
        <a:xfrm>
          <a:off x="0" y="0"/>
          <a:ext cx="0" cy="0"/>
          <a:chOff x="0" y="0"/>
          <a:chExt cx="0" cy="0"/>
        </a:xfrm>
      </p:grpSpPr>
      <p:sp>
        <p:nvSpPr>
          <p:cNvPr id="10" name="Google Shape;10;p50"/>
          <p:cNvSpPr/>
          <p:nvPr/>
        </p:nvSpPr>
        <p:spPr>
          <a:xfrm>
            <a:off x="0" y="2127252"/>
            <a:ext cx="14274799" cy="67733"/>
          </a:xfrm>
          <a:prstGeom prst="rect">
            <a:avLst/>
          </a:prstGeom>
          <a:solidFill>
            <a:srgbClr val="FFFFFF"/>
          </a:solidFill>
          <a:ln>
            <a:noFill/>
          </a:ln>
          <a:effectLst>
            <a:outerShdw blurRad="31750" dist="10160" dir="5400000" algn="tl" rotWithShape="0">
              <a:srgbClr val="000000">
                <a:alpha val="60000"/>
              </a:srgbClr>
            </a:outerShdw>
          </a:effectLst>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11" name="Google Shape;11;p50"/>
          <p:cNvSpPr/>
          <p:nvPr/>
        </p:nvSpPr>
        <p:spPr>
          <a:xfrm>
            <a:off x="2" y="1"/>
            <a:ext cx="14274799" cy="2124049"/>
          </a:xfrm>
          <a:prstGeom prst="rect">
            <a:avLst/>
          </a:prstGeom>
          <a:solidFill>
            <a:srgbClr val="000000"/>
          </a:solidFill>
          <a:ln>
            <a:noFill/>
          </a:ln>
        </p:spPr>
        <p:txBody>
          <a:bodyPr spcFirstLastPara="1" wrap="square" lIns="139600" tIns="69800" rIns="139600" bIns="698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12" name="Google Shape;12;p50"/>
          <p:cNvSpPr txBox="1">
            <a:spLocks noGrp="1"/>
          </p:cNvSpPr>
          <p:nvPr>
            <p:ph type="title"/>
          </p:nvPr>
        </p:nvSpPr>
        <p:spPr>
          <a:xfrm>
            <a:off x="713740" y="225778"/>
            <a:ext cx="12847321" cy="1853425"/>
          </a:xfrm>
          <a:prstGeom prst="rect">
            <a:avLst/>
          </a:prstGeom>
          <a:noFill/>
          <a:ln>
            <a:noFill/>
          </a:ln>
        </p:spPr>
        <p:txBody>
          <a:bodyPr spcFirstLastPara="1" wrap="square" lIns="139600" tIns="69800" rIns="69800" bIns="69800" anchor="ctr" anchorCtr="0">
            <a:normAutofit/>
          </a:bodyPr>
          <a:lstStyle>
            <a:lvl1pPr marR="0" lvl="0" algn="l" rtl="0">
              <a:lnSpc>
                <a:spcPct val="100000"/>
              </a:lnSpc>
              <a:spcBef>
                <a:spcPts val="0"/>
              </a:spcBef>
              <a:spcAft>
                <a:spcPts val="0"/>
              </a:spcAft>
              <a:buClr>
                <a:srgbClr val="FFC700"/>
              </a:buClr>
              <a:buSzPts val="6900"/>
              <a:buFont typeface="Corbel"/>
              <a:buNone/>
              <a:defRPr sz="6900" b="1" i="0" u="none" strike="noStrike" cap="none">
                <a:solidFill>
                  <a:srgbClr val="FFC700"/>
                </a:solidFill>
                <a:latin typeface="Corbel"/>
                <a:ea typeface="Corbel"/>
                <a:cs typeface="Corbel"/>
                <a:sym typeface="Corbe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 name="Google Shape;13;p50"/>
          <p:cNvSpPr txBox="1">
            <a:spLocks noGrp="1"/>
          </p:cNvSpPr>
          <p:nvPr>
            <p:ph type="body" idx="1"/>
          </p:nvPr>
        </p:nvSpPr>
        <p:spPr>
          <a:xfrm>
            <a:off x="713740" y="2629913"/>
            <a:ext cx="12847321" cy="6852754"/>
          </a:xfrm>
          <a:prstGeom prst="rect">
            <a:avLst/>
          </a:prstGeom>
          <a:noFill/>
          <a:ln>
            <a:noFill/>
          </a:ln>
        </p:spPr>
        <p:txBody>
          <a:bodyPr spcFirstLastPara="1" wrap="square" lIns="83750" tIns="139600" rIns="139600" bIns="69800" anchor="t" anchorCtr="0">
            <a:normAutofit/>
          </a:bodyPr>
          <a:lstStyle>
            <a:lvl1pPr marL="457200" marR="0" lvl="0" indent="-477519" algn="l" rtl="0">
              <a:lnSpc>
                <a:spcPct val="100000"/>
              </a:lnSpc>
              <a:spcBef>
                <a:spcPts val="0"/>
              </a:spcBef>
              <a:spcAft>
                <a:spcPts val="0"/>
              </a:spcAft>
              <a:buClr>
                <a:schemeClr val="accent1"/>
              </a:buClr>
              <a:buSzPts val="3920"/>
              <a:buFont typeface="Noto Sans Symbols"/>
              <a:buChar char="◼"/>
              <a:defRPr sz="4900" b="0" i="0" u="none" strike="noStrike" cap="none">
                <a:solidFill>
                  <a:schemeClr val="dk1"/>
                </a:solidFill>
                <a:latin typeface="Corbel"/>
                <a:ea typeface="Corbel"/>
                <a:cs typeface="Corbel"/>
                <a:sym typeface="Corbel"/>
              </a:defRPr>
            </a:lvl1pPr>
            <a:lvl2pPr marL="914400" marR="0" lvl="1" indent="-474344" algn="l" rtl="0">
              <a:lnSpc>
                <a:spcPct val="100000"/>
              </a:lnSpc>
              <a:spcBef>
                <a:spcPts val="860"/>
              </a:spcBef>
              <a:spcAft>
                <a:spcPts val="0"/>
              </a:spcAft>
              <a:buClr>
                <a:schemeClr val="accent2"/>
              </a:buClr>
              <a:buSzPts val="3870"/>
              <a:buFont typeface="Noto Sans Symbols"/>
              <a:buChar char="▪"/>
              <a:defRPr sz="4300" b="0" i="0" u="none" strike="noStrike" cap="none">
                <a:solidFill>
                  <a:schemeClr val="dk1"/>
                </a:solidFill>
                <a:latin typeface="Corbel"/>
                <a:ea typeface="Corbel"/>
                <a:cs typeface="Corbel"/>
                <a:sym typeface="Corbel"/>
              </a:defRPr>
            </a:lvl2pPr>
            <a:lvl3pPr marL="1371600" marR="0" lvl="2" indent="-463550" algn="l" rtl="0">
              <a:lnSpc>
                <a:spcPct val="100000"/>
              </a:lnSpc>
              <a:spcBef>
                <a:spcPts val="740"/>
              </a:spcBef>
              <a:spcAft>
                <a:spcPts val="0"/>
              </a:spcAft>
              <a:buClr>
                <a:schemeClr val="accent3"/>
              </a:buClr>
              <a:buSzPts val="3700"/>
              <a:buFont typeface="Arial"/>
              <a:buChar char="▪"/>
              <a:defRPr sz="3700" b="0" i="0" u="none" strike="noStrike" cap="none">
                <a:solidFill>
                  <a:schemeClr val="dk1"/>
                </a:solidFill>
                <a:latin typeface="Corbel"/>
                <a:ea typeface="Corbel"/>
                <a:cs typeface="Corbel"/>
                <a:sym typeface="Corbel"/>
              </a:defRPr>
            </a:lvl3pPr>
            <a:lvl4pPr marL="1828800" marR="0" lvl="3" indent="-425450" algn="l" rtl="0">
              <a:lnSpc>
                <a:spcPct val="100000"/>
              </a:lnSpc>
              <a:spcBef>
                <a:spcPts val="620"/>
              </a:spcBef>
              <a:spcAft>
                <a:spcPts val="0"/>
              </a:spcAft>
              <a:buClr>
                <a:schemeClr val="accent4"/>
              </a:buClr>
              <a:buSzPts val="3100"/>
              <a:buFont typeface="Arial"/>
              <a:buChar char="▪"/>
              <a:defRPr sz="3100" b="0" i="0" u="none" strike="noStrike" cap="none">
                <a:solidFill>
                  <a:schemeClr val="dk1"/>
                </a:solidFill>
                <a:latin typeface="Corbel"/>
                <a:ea typeface="Corbel"/>
                <a:cs typeface="Corbel"/>
                <a:sym typeface="Corbel"/>
              </a:defRPr>
            </a:lvl4pPr>
            <a:lvl5pPr marL="2286000" marR="0" lvl="4" indent="-425450" algn="l" rtl="0">
              <a:lnSpc>
                <a:spcPct val="100000"/>
              </a:lnSpc>
              <a:spcBef>
                <a:spcPts val="620"/>
              </a:spcBef>
              <a:spcAft>
                <a:spcPts val="0"/>
              </a:spcAft>
              <a:buClr>
                <a:schemeClr val="accent5"/>
              </a:buClr>
              <a:buSzPts val="3100"/>
              <a:buFont typeface="Noto Sans Symbols"/>
              <a:buChar char="🢝"/>
              <a:defRPr sz="3100" b="0" i="0" u="none" strike="noStrike" cap="none">
                <a:solidFill>
                  <a:schemeClr val="dk1"/>
                </a:solidFill>
                <a:latin typeface="Corbel"/>
                <a:ea typeface="Corbel"/>
                <a:cs typeface="Corbel"/>
                <a:sym typeface="Corbel"/>
              </a:defRPr>
            </a:lvl5pPr>
            <a:lvl6pPr marL="2743200" marR="0" lvl="5" indent="-425450" algn="l" rtl="0">
              <a:lnSpc>
                <a:spcPct val="100000"/>
              </a:lnSpc>
              <a:spcBef>
                <a:spcPts val="620"/>
              </a:spcBef>
              <a:spcAft>
                <a:spcPts val="0"/>
              </a:spcAft>
              <a:buClr>
                <a:schemeClr val="accent6"/>
              </a:buClr>
              <a:buSzPts val="3100"/>
              <a:buFont typeface="Noto Sans Symbols"/>
              <a:buChar char="●"/>
              <a:defRPr sz="3100" b="0" i="0" u="none" strike="noStrike" cap="none">
                <a:solidFill>
                  <a:schemeClr val="dk1"/>
                </a:solidFill>
                <a:latin typeface="Corbel"/>
                <a:ea typeface="Corbel"/>
                <a:cs typeface="Corbel"/>
                <a:sym typeface="Corbel"/>
              </a:defRPr>
            </a:lvl6pPr>
            <a:lvl7pPr marL="3200400" marR="0" lvl="6" indent="-400050" algn="l" rtl="0">
              <a:lnSpc>
                <a:spcPct val="100000"/>
              </a:lnSpc>
              <a:spcBef>
                <a:spcPts val="540"/>
              </a:spcBef>
              <a:spcAft>
                <a:spcPts val="0"/>
              </a:spcAft>
              <a:buClr>
                <a:schemeClr val="accent1"/>
              </a:buClr>
              <a:buSzPts val="2700"/>
              <a:buFont typeface="Noto Sans Symbols"/>
              <a:buChar char="●"/>
              <a:defRPr sz="2700" b="0" i="0" u="none" strike="noStrike" cap="none">
                <a:solidFill>
                  <a:schemeClr val="dk1"/>
                </a:solidFill>
                <a:latin typeface="Corbel"/>
                <a:ea typeface="Corbel"/>
                <a:cs typeface="Corbel"/>
                <a:sym typeface="Corbel"/>
              </a:defRPr>
            </a:lvl7pPr>
            <a:lvl8pPr marL="3657600" marR="0" lvl="7" indent="-400050" algn="l" rtl="0">
              <a:lnSpc>
                <a:spcPct val="100000"/>
              </a:lnSpc>
              <a:spcBef>
                <a:spcPts val="540"/>
              </a:spcBef>
              <a:spcAft>
                <a:spcPts val="0"/>
              </a:spcAft>
              <a:buClr>
                <a:schemeClr val="accent2"/>
              </a:buClr>
              <a:buSzPts val="2700"/>
              <a:buFont typeface="Noto Sans Symbols"/>
              <a:buChar char="●"/>
              <a:defRPr sz="2700" b="0" i="0" u="none" strike="noStrike" cap="none">
                <a:solidFill>
                  <a:schemeClr val="dk1"/>
                </a:solidFill>
                <a:latin typeface="Corbel"/>
                <a:ea typeface="Corbel"/>
                <a:cs typeface="Corbel"/>
                <a:sym typeface="Corbel"/>
              </a:defRPr>
            </a:lvl8pPr>
            <a:lvl9pPr marL="4114800" marR="0" lvl="8" indent="-400050" algn="l" rtl="0">
              <a:lnSpc>
                <a:spcPct val="100000"/>
              </a:lnSpc>
              <a:spcBef>
                <a:spcPts val="540"/>
              </a:spcBef>
              <a:spcAft>
                <a:spcPts val="0"/>
              </a:spcAft>
              <a:buClr>
                <a:schemeClr val="accent3"/>
              </a:buClr>
              <a:buSzPts val="2700"/>
              <a:buFont typeface="Noto Sans Symbols"/>
              <a:buChar char="●"/>
              <a:defRPr sz="2700" b="0" i="0" u="none" strike="noStrike" cap="none">
                <a:solidFill>
                  <a:schemeClr val="dk1"/>
                </a:solidFill>
                <a:latin typeface="Corbel"/>
                <a:ea typeface="Corbel"/>
                <a:cs typeface="Corbel"/>
                <a:sym typeface="Corbel"/>
              </a:defRPr>
            </a:lvl9pPr>
          </a:lstStyle>
          <a:p>
            <a:endParaRPr/>
          </a:p>
        </p:txBody>
      </p:sp>
      <p:sp>
        <p:nvSpPr>
          <p:cNvPr id="14" name="Google Shape;14;p50"/>
          <p:cNvSpPr txBox="1">
            <a:spLocks noGrp="1"/>
          </p:cNvSpPr>
          <p:nvPr>
            <p:ph type="dt" idx="10"/>
          </p:nvPr>
        </p:nvSpPr>
        <p:spPr>
          <a:xfrm>
            <a:off x="713741" y="9595554"/>
            <a:ext cx="3330787" cy="406400"/>
          </a:xfrm>
          <a:prstGeom prst="rect">
            <a:avLst/>
          </a:prstGeom>
          <a:noFill/>
          <a:ln>
            <a:noFill/>
          </a:ln>
        </p:spPr>
        <p:txBody>
          <a:bodyPr spcFirstLastPara="1" wrap="square" lIns="167525" tIns="69800" rIns="69800" bIns="0" anchor="b"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414141"/>
                </a:solidFill>
                <a:latin typeface="Corbel"/>
                <a:ea typeface="Corbel"/>
                <a:cs typeface="Corbel"/>
                <a:sym typeface="Corbe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9pPr>
          </a:lstStyle>
          <a:p>
            <a:endParaRPr/>
          </a:p>
        </p:txBody>
      </p:sp>
      <p:sp>
        <p:nvSpPr>
          <p:cNvPr id="15" name="Google Shape;15;p50"/>
          <p:cNvSpPr txBox="1">
            <a:spLocks noGrp="1"/>
          </p:cNvSpPr>
          <p:nvPr>
            <p:ph type="ftr" idx="11"/>
          </p:nvPr>
        </p:nvSpPr>
        <p:spPr>
          <a:xfrm>
            <a:off x="4122264" y="9595554"/>
            <a:ext cx="8598162" cy="406400"/>
          </a:xfrm>
          <a:prstGeom prst="rect">
            <a:avLst/>
          </a:prstGeom>
          <a:noFill/>
          <a:ln>
            <a:noFill/>
          </a:ln>
        </p:spPr>
        <p:txBody>
          <a:bodyPr spcFirstLastPara="1" wrap="square" lIns="69800" tIns="69800" rIns="69800" bIns="0" anchor="b"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414141"/>
                </a:solidFill>
                <a:latin typeface="Corbel"/>
                <a:ea typeface="Corbel"/>
                <a:cs typeface="Corbel"/>
                <a:sym typeface="Corbe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orbel"/>
                <a:ea typeface="Corbel"/>
                <a:cs typeface="Corbel"/>
                <a:sym typeface="Corbel"/>
              </a:defRPr>
            </a:lvl9pPr>
          </a:lstStyle>
          <a:p>
            <a:endParaRPr/>
          </a:p>
        </p:txBody>
      </p:sp>
      <p:sp>
        <p:nvSpPr>
          <p:cNvPr id="16" name="Google Shape;16;p50"/>
          <p:cNvSpPr txBox="1">
            <a:spLocks noGrp="1"/>
          </p:cNvSpPr>
          <p:nvPr>
            <p:ph type="sldNum" idx="12"/>
          </p:nvPr>
        </p:nvSpPr>
        <p:spPr>
          <a:xfrm>
            <a:off x="12807974" y="9595554"/>
            <a:ext cx="1145643" cy="406400"/>
          </a:xfrm>
          <a:prstGeom prst="rect">
            <a:avLst/>
          </a:prstGeom>
          <a:noFill/>
          <a:ln>
            <a:noFill/>
          </a:ln>
        </p:spPr>
        <p:txBody>
          <a:bodyPr spcFirstLastPara="1" wrap="square" lIns="139600" tIns="69800" rIns="139600" bIns="0" anchor="b" anchorCtr="0">
            <a:noAutofit/>
          </a:bodyPr>
          <a:lstStyle>
            <a:lvl1pPr marL="0" marR="0" lvl="0" indent="0" algn="r" rtl="0">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1pPr>
            <a:lvl2pPr marL="0" marR="0" lvl="1" indent="0" algn="r" rtl="0">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2pPr>
            <a:lvl3pPr marL="0" marR="0" lvl="2" indent="0" algn="r" rtl="0">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3pPr>
            <a:lvl4pPr marL="0" marR="0" lvl="3" indent="0" algn="r" rtl="0">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4pPr>
            <a:lvl5pPr marL="0" marR="0" lvl="4" indent="0" algn="r" rtl="0">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5pPr>
            <a:lvl6pPr marL="0" marR="0" lvl="5" indent="0" algn="r" rtl="0">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6pPr>
            <a:lvl7pPr marL="0" marR="0" lvl="6" indent="0" algn="r" rtl="0">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7pPr>
            <a:lvl8pPr marL="0" marR="0" lvl="7" indent="0" algn="r" rtl="0">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8pPr>
            <a:lvl9pPr marL="0" marR="0" lvl="8" indent="0" algn="r" rtl="0">
              <a:lnSpc>
                <a:spcPct val="100000"/>
              </a:lnSpc>
              <a:spcBef>
                <a:spcPts val="0"/>
              </a:spcBef>
              <a:spcAft>
                <a:spcPts val="0"/>
              </a:spcAft>
              <a:buClr>
                <a:srgbClr val="000000"/>
              </a:buClr>
              <a:buSzPts val="1800"/>
              <a:buFont typeface="Arial"/>
              <a:buNone/>
              <a:defRPr sz="1800" b="0" i="0" u="none" strike="noStrike" cap="none">
                <a:solidFill>
                  <a:srgbClr val="41414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18835"/>
        </a:solidFill>
        <a:effectLst/>
      </p:bgPr>
    </p:bg>
    <p:spTree>
      <p:nvGrpSpPr>
        <p:cNvPr id="1" name="Shape 96"/>
        <p:cNvGrpSpPr/>
        <p:nvPr/>
      </p:nvGrpSpPr>
      <p:grpSpPr>
        <a:xfrm>
          <a:off x="0" y="0"/>
          <a:ext cx="0" cy="0"/>
          <a:chOff x="0" y="0"/>
          <a:chExt cx="0" cy="0"/>
        </a:xfrm>
      </p:grpSpPr>
      <p:sp>
        <p:nvSpPr>
          <p:cNvPr id="97" name="Google Shape;97;g6e3768ae7a_0_242"/>
          <p:cNvSpPr txBox="1">
            <a:spLocks noGrp="1"/>
          </p:cNvSpPr>
          <p:nvPr>
            <p:ph type="title"/>
          </p:nvPr>
        </p:nvSpPr>
        <p:spPr>
          <a:xfrm>
            <a:off x="981393" y="540926"/>
            <a:ext cx="12312000" cy="1964100"/>
          </a:xfrm>
          <a:prstGeom prst="rect">
            <a:avLst/>
          </a:prstGeom>
          <a:noFill/>
          <a:ln>
            <a:noFill/>
          </a:ln>
        </p:spPr>
        <p:txBody>
          <a:bodyPr spcFirstLastPara="1" wrap="square" lIns="116500" tIns="58250" rIns="116500" bIns="58250" anchor="ctr" anchorCtr="0">
            <a:noAutofit/>
          </a:bodyPr>
          <a:lstStyle>
            <a:lvl1pPr marR="0" lvl="0" algn="l" rtl="0">
              <a:lnSpc>
                <a:spcPct val="90000"/>
              </a:lnSpc>
              <a:spcBef>
                <a:spcPts val="0"/>
              </a:spcBef>
              <a:spcAft>
                <a:spcPts val="0"/>
              </a:spcAft>
              <a:buClr>
                <a:schemeClr val="dk1"/>
              </a:buClr>
              <a:buSzPts val="5600"/>
              <a:buFont typeface="Calibri"/>
              <a:buNone/>
              <a:defRPr sz="56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800"/>
              <a:buFont typeface="Arial"/>
              <a:buNone/>
              <a:defRPr sz="23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23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23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23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23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23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23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2300" b="0" i="0" u="none" strike="noStrike" cap="none">
                <a:solidFill>
                  <a:srgbClr val="000000"/>
                </a:solidFill>
                <a:latin typeface="Arial"/>
                <a:ea typeface="Arial"/>
                <a:cs typeface="Arial"/>
                <a:sym typeface="Arial"/>
              </a:defRPr>
            </a:lvl9pPr>
          </a:lstStyle>
          <a:p>
            <a:endParaRPr/>
          </a:p>
        </p:txBody>
      </p:sp>
      <p:sp>
        <p:nvSpPr>
          <p:cNvPr id="98" name="Google Shape;98;g6e3768ae7a_0_242"/>
          <p:cNvSpPr txBox="1">
            <a:spLocks noGrp="1"/>
          </p:cNvSpPr>
          <p:nvPr>
            <p:ph type="body" idx="1"/>
          </p:nvPr>
        </p:nvSpPr>
        <p:spPr>
          <a:xfrm>
            <a:off x="981393" y="2704630"/>
            <a:ext cx="12312000" cy="6446100"/>
          </a:xfrm>
          <a:prstGeom prst="rect">
            <a:avLst/>
          </a:prstGeom>
          <a:noFill/>
          <a:ln>
            <a:noFill/>
          </a:ln>
        </p:spPr>
        <p:txBody>
          <a:bodyPr spcFirstLastPara="1" wrap="square" lIns="116500" tIns="58250" rIns="116500" bIns="58250" anchor="t" anchorCtr="0">
            <a:noAutofit/>
          </a:bodyPr>
          <a:lstStyle>
            <a:lvl1pPr marL="457200" marR="0" lvl="0" indent="-457200" algn="l" rtl="0">
              <a:lnSpc>
                <a:spcPct val="90000"/>
              </a:lnSpc>
              <a:spcBef>
                <a:spcPts val="13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1pPr>
            <a:lvl2pPr marL="914400" marR="0" lvl="1" indent="-425450" algn="l" rtl="0">
              <a:lnSpc>
                <a:spcPct val="90000"/>
              </a:lnSpc>
              <a:spcBef>
                <a:spcPts val="600"/>
              </a:spcBef>
              <a:spcAft>
                <a:spcPts val="0"/>
              </a:spcAft>
              <a:buClr>
                <a:schemeClr val="dk1"/>
              </a:buClr>
              <a:buSzPts val="3100"/>
              <a:buFont typeface="Arial"/>
              <a:buChar char="•"/>
              <a:defRPr sz="3100" b="0" i="0" u="none" strike="noStrike" cap="none">
                <a:solidFill>
                  <a:schemeClr val="dk1"/>
                </a:solidFill>
                <a:latin typeface="Calibri"/>
                <a:ea typeface="Calibri"/>
                <a:cs typeface="Calibri"/>
                <a:sym typeface="Calibri"/>
              </a:defRPr>
            </a:lvl2pPr>
            <a:lvl3pPr marL="1371600" marR="0" lvl="2" indent="-387350" algn="l" rtl="0">
              <a:lnSpc>
                <a:spcPct val="90000"/>
              </a:lnSpc>
              <a:spcBef>
                <a:spcPts val="600"/>
              </a:spcBef>
              <a:spcAft>
                <a:spcPts val="0"/>
              </a:spcAft>
              <a:buClr>
                <a:schemeClr val="dk1"/>
              </a:buClr>
              <a:buSzPts val="2500"/>
              <a:buFont typeface="Arial"/>
              <a:buChar char="•"/>
              <a:defRPr sz="2500" b="0" i="0" u="none" strike="noStrike" cap="none">
                <a:solidFill>
                  <a:schemeClr val="dk1"/>
                </a:solidFill>
                <a:latin typeface="Calibri"/>
                <a:ea typeface="Calibri"/>
                <a:cs typeface="Calibri"/>
                <a:sym typeface="Calibri"/>
              </a:defRPr>
            </a:lvl3pPr>
            <a:lvl4pPr marL="1828800" marR="0" lvl="3" indent="-374650" algn="l" rtl="0">
              <a:lnSpc>
                <a:spcPct val="90000"/>
              </a:lnSpc>
              <a:spcBef>
                <a:spcPts val="60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4pPr>
            <a:lvl5pPr marL="2286000" marR="0" lvl="4" indent="-374650" algn="l" rtl="0">
              <a:lnSpc>
                <a:spcPct val="90000"/>
              </a:lnSpc>
              <a:spcBef>
                <a:spcPts val="60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5pPr>
            <a:lvl6pPr marL="2743200" marR="0" lvl="5" indent="-374650" algn="l" rtl="0">
              <a:lnSpc>
                <a:spcPct val="90000"/>
              </a:lnSpc>
              <a:spcBef>
                <a:spcPts val="60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6pPr>
            <a:lvl7pPr marL="3200400" marR="0" lvl="6" indent="-374650" algn="l" rtl="0">
              <a:lnSpc>
                <a:spcPct val="90000"/>
              </a:lnSpc>
              <a:spcBef>
                <a:spcPts val="60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7pPr>
            <a:lvl8pPr marL="3657600" marR="0" lvl="7" indent="-374650" algn="l" rtl="0">
              <a:lnSpc>
                <a:spcPct val="90000"/>
              </a:lnSpc>
              <a:spcBef>
                <a:spcPts val="60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8pPr>
            <a:lvl9pPr marL="4114800" marR="0" lvl="8" indent="-374650" algn="l" rtl="0">
              <a:lnSpc>
                <a:spcPct val="90000"/>
              </a:lnSpc>
              <a:spcBef>
                <a:spcPts val="60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9pPr>
          </a:lstStyle>
          <a:p>
            <a:endParaRPr/>
          </a:p>
        </p:txBody>
      </p:sp>
      <p:sp>
        <p:nvSpPr>
          <p:cNvPr id="99" name="Google Shape;99;g6e3768ae7a_0_242"/>
          <p:cNvSpPr txBox="1">
            <a:spLocks noGrp="1"/>
          </p:cNvSpPr>
          <p:nvPr>
            <p:ph type="dt" idx="10"/>
          </p:nvPr>
        </p:nvSpPr>
        <p:spPr>
          <a:xfrm>
            <a:off x="981392" y="9416815"/>
            <a:ext cx="3211800" cy="540900"/>
          </a:xfrm>
          <a:prstGeom prst="rect">
            <a:avLst/>
          </a:prstGeom>
          <a:noFill/>
          <a:ln>
            <a:noFill/>
          </a:ln>
        </p:spPr>
        <p:txBody>
          <a:bodyPr spcFirstLastPara="1" wrap="square" lIns="116500" tIns="58250" rIns="116500" bIns="58250" anchor="ctr" anchorCtr="0">
            <a:noAutofit/>
          </a:bodyPr>
          <a:lstStyle>
            <a:lvl1pPr marR="0" lvl="0" algn="l" rtl="0">
              <a:lnSpc>
                <a:spcPct val="100000"/>
              </a:lnSpc>
              <a:spcBef>
                <a:spcPts val="0"/>
              </a:spcBef>
              <a:spcAft>
                <a:spcPts val="0"/>
              </a:spcAft>
              <a:buClr>
                <a:srgbClr val="000000"/>
              </a:buClr>
              <a:buSzPts val="1800"/>
              <a:buFont typeface="Arial"/>
              <a:buNone/>
              <a:defRPr sz="15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9pPr>
          </a:lstStyle>
          <a:p>
            <a:endParaRPr/>
          </a:p>
        </p:txBody>
      </p:sp>
      <p:sp>
        <p:nvSpPr>
          <p:cNvPr id="100" name="Google Shape;100;g6e3768ae7a_0_242"/>
          <p:cNvSpPr txBox="1">
            <a:spLocks noGrp="1"/>
          </p:cNvSpPr>
          <p:nvPr>
            <p:ph type="ftr" idx="11"/>
          </p:nvPr>
        </p:nvSpPr>
        <p:spPr>
          <a:xfrm>
            <a:off x="4728527" y="9416815"/>
            <a:ext cx="4817700" cy="540900"/>
          </a:xfrm>
          <a:prstGeom prst="rect">
            <a:avLst/>
          </a:prstGeom>
          <a:noFill/>
          <a:ln>
            <a:noFill/>
          </a:ln>
        </p:spPr>
        <p:txBody>
          <a:bodyPr spcFirstLastPara="1" wrap="square" lIns="116500" tIns="58250" rIns="116500" bIns="58250" anchor="ctr" anchorCtr="0">
            <a:noAutofit/>
          </a:bodyPr>
          <a:lstStyle>
            <a:lvl1pPr marR="0" lvl="0" algn="ctr" rtl="0">
              <a:lnSpc>
                <a:spcPct val="100000"/>
              </a:lnSpc>
              <a:spcBef>
                <a:spcPts val="0"/>
              </a:spcBef>
              <a:spcAft>
                <a:spcPts val="0"/>
              </a:spcAft>
              <a:buClr>
                <a:srgbClr val="000000"/>
              </a:buClr>
              <a:buSzPts val="1800"/>
              <a:buFont typeface="Arial"/>
              <a:buNone/>
              <a:defRPr sz="15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800"/>
              <a:buFont typeface="Arial"/>
              <a:buNone/>
              <a:defRPr sz="2300" b="0" i="0" u="none" strike="noStrike" cap="none">
                <a:solidFill>
                  <a:schemeClr val="dk1"/>
                </a:solidFill>
                <a:latin typeface="Calibri"/>
                <a:ea typeface="Calibri"/>
                <a:cs typeface="Calibri"/>
                <a:sym typeface="Calibri"/>
              </a:defRPr>
            </a:lvl9pPr>
          </a:lstStyle>
          <a:p>
            <a:endParaRPr/>
          </a:p>
        </p:txBody>
      </p:sp>
      <p:sp>
        <p:nvSpPr>
          <p:cNvPr id="101" name="Google Shape;101;g6e3768ae7a_0_242"/>
          <p:cNvSpPr txBox="1">
            <a:spLocks noGrp="1"/>
          </p:cNvSpPr>
          <p:nvPr>
            <p:ph type="sldNum" idx="12"/>
          </p:nvPr>
        </p:nvSpPr>
        <p:spPr>
          <a:xfrm>
            <a:off x="10081578" y="9416815"/>
            <a:ext cx="3211800" cy="540900"/>
          </a:xfrm>
          <a:prstGeom prst="rect">
            <a:avLst/>
          </a:prstGeom>
          <a:noFill/>
          <a:ln>
            <a:noFill/>
          </a:ln>
        </p:spPr>
        <p:txBody>
          <a:bodyPr spcFirstLastPara="1" wrap="square" lIns="116500" tIns="58250" rIns="116500" bIns="58250" anchor="ctr" anchorCtr="0">
            <a:noAutofit/>
          </a:bodyPr>
          <a:lstStyle>
            <a:lvl1pPr marL="0" marR="0" lvl="0"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500"/>
              <a:buFont typeface="Arial"/>
              <a:buNone/>
              <a:defRPr sz="15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7" r:id="rId6"/>
    <p:sldLayoutId id="2147483668" r:id="rId7"/>
    <p:sldLayoutId id="2147483669" r:id="rId8"/>
    <p:sldLayoutId id="2147483670"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pic>
        <p:nvPicPr>
          <p:cNvPr id="1026" name="Picture 2" descr="Man Pouring Water from Dipper on Blue and Grey House">
            <a:extLst>
              <a:ext uri="{FF2B5EF4-FFF2-40B4-BE49-F238E27FC236}">
                <a16:creationId xmlns="" xmlns:a16="http://schemas.microsoft.com/office/drawing/2014/main" id="{09A0B318-FE18-472B-88CB-4376199581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7369" y="35169"/>
            <a:ext cx="12027877" cy="8018585"/>
          </a:xfrm>
          <a:prstGeom prst="rect">
            <a:avLst/>
          </a:prstGeom>
          <a:noFill/>
          <a:extLst>
            <a:ext uri="{909E8E84-426E-40DD-AFC4-6F175D3DCCD1}">
              <a14:hiddenFill xmlns:a14="http://schemas.microsoft.com/office/drawing/2010/main">
                <a:solidFill>
                  <a:srgbClr val="FFFFFF"/>
                </a:solidFill>
              </a14:hiddenFill>
            </a:ext>
          </a:extLst>
        </p:spPr>
      </p:pic>
      <p:sp>
        <p:nvSpPr>
          <p:cNvPr id="177" name="Google Shape;177;g6e3768ae7a_0_6"/>
          <p:cNvSpPr/>
          <p:nvPr/>
        </p:nvSpPr>
        <p:spPr>
          <a:xfrm rot="10800000">
            <a:off x="-2004646" y="6365631"/>
            <a:ext cx="10867291" cy="4082592"/>
          </a:xfrm>
          <a:prstGeom prst="teardrop">
            <a:avLst>
              <a:gd name="adj" fmla="val 93362"/>
            </a:avLst>
          </a:prstGeom>
          <a:solidFill>
            <a:srgbClr val="F18835">
              <a:alpha val="82352"/>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g6e3768ae7a_0_6"/>
          <p:cNvSpPr txBox="1"/>
          <p:nvPr/>
        </p:nvSpPr>
        <p:spPr>
          <a:xfrm>
            <a:off x="324250" y="7782200"/>
            <a:ext cx="7349700" cy="2377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0"/>
              <a:buFont typeface="Arial"/>
              <a:buNone/>
            </a:pPr>
            <a:r>
              <a:rPr lang="cs-CZ" sz="6000" b="1" i="0" u="none" strike="noStrike" cap="none" dirty="0">
                <a:solidFill>
                  <a:srgbClr val="FFFFFF"/>
                </a:solidFill>
                <a:latin typeface="Arial"/>
                <a:ea typeface="Arial"/>
                <a:cs typeface="Arial"/>
                <a:sym typeface="Arial"/>
              </a:rPr>
              <a:t>Konstrukce </a:t>
            </a:r>
            <a:br>
              <a:rPr lang="cs-CZ" sz="6000" b="1" i="0" u="none" strike="noStrike" cap="none" dirty="0">
                <a:solidFill>
                  <a:srgbClr val="FFFFFF"/>
                </a:solidFill>
                <a:latin typeface="Arial"/>
                <a:ea typeface="Arial"/>
                <a:cs typeface="Arial"/>
                <a:sym typeface="Arial"/>
              </a:rPr>
            </a:br>
            <a:r>
              <a:rPr lang="cs-CZ" sz="6000" b="1" i="0" u="none" strike="noStrike" cap="none" dirty="0">
                <a:solidFill>
                  <a:srgbClr val="FFFFFF"/>
                </a:solidFill>
                <a:latin typeface="Arial"/>
                <a:ea typeface="Arial"/>
                <a:cs typeface="Arial"/>
                <a:sym typeface="Arial"/>
              </a:rPr>
              <a:t>v klimatické krizi</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10"/>
          <p:cNvSpPr/>
          <p:nvPr/>
        </p:nvSpPr>
        <p:spPr>
          <a:xfrm>
            <a:off x="752100" y="7069375"/>
            <a:ext cx="12699901" cy="1837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80" name="Google Shape;280;p10"/>
          <p:cNvPicPr preferRelativeResize="0"/>
          <p:nvPr/>
        </p:nvPicPr>
        <p:blipFill rotWithShape="1">
          <a:blip r:embed="rId3">
            <a:alphaModFix/>
          </a:blip>
          <a:srcRect l="35173"/>
          <a:stretch/>
        </p:blipFill>
        <p:spPr>
          <a:xfrm>
            <a:off x="2013075" y="1335575"/>
            <a:ext cx="6801725" cy="4918450"/>
          </a:xfrm>
          <a:prstGeom prst="rect">
            <a:avLst/>
          </a:prstGeom>
          <a:solidFill>
            <a:srgbClr val="000000">
              <a:alpha val="0"/>
            </a:srgbClr>
          </a:solidFill>
          <a:ln>
            <a:noFill/>
          </a:ln>
        </p:spPr>
      </p:pic>
      <p:sp>
        <p:nvSpPr>
          <p:cNvPr id="281" name="Google Shape;281;p10"/>
          <p:cNvSpPr txBox="1"/>
          <p:nvPr/>
        </p:nvSpPr>
        <p:spPr>
          <a:xfrm>
            <a:off x="1159828" y="325409"/>
            <a:ext cx="11814419"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Konstrukce osy úsečky</a:t>
            </a:r>
          </a:p>
        </p:txBody>
      </p:sp>
      <p:sp>
        <p:nvSpPr>
          <p:cNvPr id="282" name="Google Shape;282;p10"/>
          <p:cNvSpPr txBox="1"/>
          <p:nvPr/>
        </p:nvSpPr>
        <p:spPr>
          <a:xfrm>
            <a:off x="643450" y="7488750"/>
            <a:ext cx="12987900" cy="952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Krok 1 - </a:t>
            </a:r>
            <a:r>
              <a:rPr lang="cs-CZ" sz="2700" b="1" dirty="0"/>
              <a:t>U</a:t>
            </a:r>
            <a:r>
              <a:rPr lang="cs-CZ" sz="2700" b="1" i="0" u="none" strike="noStrike" cap="none" dirty="0">
                <a:solidFill>
                  <a:srgbClr val="000000"/>
                </a:solidFill>
                <a:latin typeface="Arial"/>
                <a:ea typeface="Arial"/>
                <a:cs typeface="Arial"/>
                <a:sym typeface="Arial"/>
              </a:rPr>
              <a:t>místěte hrot kružítka na jeden konec úsečky. Kružítko musí být rozevřeno na více než polovinu délky úsečky. </a:t>
            </a:r>
          </a:p>
        </p:txBody>
      </p:sp>
      <p:cxnSp>
        <p:nvCxnSpPr>
          <p:cNvPr id="283" name="Google Shape;283;p10"/>
          <p:cNvCxnSpPr/>
          <p:nvPr/>
        </p:nvCxnSpPr>
        <p:spPr>
          <a:xfrm>
            <a:off x="3568805" y="6016104"/>
            <a:ext cx="5442268" cy="0"/>
          </a:xfrm>
          <a:prstGeom prst="straightConnector1">
            <a:avLst/>
          </a:prstGeom>
          <a:noFill/>
          <a:ln w="38100" cap="flat" cmpd="sng">
            <a:solidFill>
              <a:srgbClr val="000000"/>
            </a:solidFill>
            <a:prstDash val="solid"/>
            <a:miter lim="800000"/>
            <a:headEnd type="none" w="sm" len="sm"/>
            <a:tailEnd type="none" w="sm" len="sm"/>
          </a:ln>
        </p:spPr>
      </p:cxnSp>
      <p:sp>
        <p:nvSpPr>
          <p:cNvPr id="284" name="Google Shape;284;p10"/>
          <p:cNvSpPr txBox="1"/>
          <p:nvPr/>
        </p:nvSpPr>
        <p:spPr>
          <a:xfrm>
            <a:off x="2888928" y="5568160"/>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285" name="Google Shape;285;p10"/>
          <p:cNvSpPr txBox="1"/>
          <p:nvPr/>
        </p:nvSpPr>
        <p:spPr>
          <a:xfrm>
            <a:off x="9011073" y="5568161"/>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11"/>
          <p:cNvSpPr/>
          <p:nvPr/>
        </p:nvSpPr>
        <p:spPr>
          <a:xfrm>
            <a:off x="2121175" y="8222275"/>
            <a:ext cx="10033800" cy="1116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91" name="Google Shape;291;p11"/>
          <p:cNvPicPr preferRelativeResize="0"/>
          <p:nvPr/>
        </p:nvPicPr>
        <p:blipFill rotWithShape="1">
          <a:blip r:embed="rId3">
            <a:alphaModFix/>
          </a:blip>
          <a:srcRect l="36073"/>
          <a:stretch/>
        </p:blipFill>
        <p:spPr>
          <a:xfrm rot="-470131">
            <a:off x="2347402" y="1369454"/>
            <a:ext cx="4902414" cy="5005690"/>
          </a:xfrm>
          <a:prstGeom prst="rect">
            <a:avLst/>
          </a:prstGeom>
          <a:solidFill>
            <a:srgbClr val="000000">
              <a:alpha val="0"/>
            </a:srgbClr>
          </a:solidFill>
          <a:ln>
            <a:noFill/>
          </a:ln>
        </p:spPr>
      </p:pic>
      <p:sp>
        <p:nvSpPr>
          <p:cNvPr id="292" name="Google Shape;292;p11"/>
          <p:cNvSpPr txBox="1"/>
          <p:nvPr/>
        </p:nvSpPr>
        <p:spPr>
          <a:xfrm>
            <a:off x="1159828" y="325409"/>
            <a:ext cx="11814419" cy="5078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Konstrukce osy úsečky</a:t>
            </a:r>
          </a:p>
        </p:txBody>
      </p:sp>
      <p:sp>
        <p:nvSpPr>
          <p:cNvPr id="293" name="Google Shape;293;p11"/>
          <p:cNvSpPr txBox="1"/>
          <p:nvPr/>
        </p:nvSpPr>
        <p:spPr>
          <a:xfrm>
            <a:off x="170521" y="8479562"/>
            <a:ext cx="137931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Krok 2 - Narýsujte kružnici nad a pod úsečkou.</a:t>
            </a:r>
          </a:p>
        </p:txBody>
      </p:sp>
      <p:cxnSp>
        <p:nvCxnSpPr>
          <p:cNvPr id="294" name="Google Shape;294;p11"/>
          <p:cNvCxnSpPr/>
          <p:nvPr/>
        </p:nvCxnSpPr>
        <p:spPr>
          <a:xfrm>
            <a:off x="3586543" y="5872088"/>
            <a:ext cx="5442268" cy="0"/>
          </a:xfrm>
          <a:prstGeom prst="straightConnector1">
            <a:avLst/>
          </a:prstGeom>
          <a:noFill/>
          <a:ln w="38100" cap="flat" cmpd="sng">
            <a:solidFill>
              <a:srgbClr val="000000"/>
            </a:solidFill>
            <a:prstDash val="solid"/>
            <a:miter lim="800000"/>
            <a:headEnd type="none" w="sm" len="sm"/>
            <a:tailEnd type="none" w="sm" len="sm"/>
          </a:ln>
        </p:spPr>
      </p:cxnSp>
      <p:sp>
        <p:nvSpPr>
          <p:cNvPr id="295" name="Google Shape;295;p11"/>
          <p:cNvSpPr txBox="1"/>
          <p:nvPr/>
        </p:nvSpPr>
        <p:spPr>
          <a:xfrm>
            <a:off x="2955741" y="5418194"/>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296" name="Google Shape;296;p11"/>
          <p:cNvSpPr txBox="1"/>
          <p:nvPr/>
        </p:nvSpPr>
        <p:spPr>
          <a:xfrm>
            <a:off x="9028811" y="5364257"/>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pic>
        <p:nvPicPr>
          <p:cNvPr id="297" name="Google Shape;297;p11"/>
          <p:cNvPicPr preferRelativeResize="0"/>
          <p:nvPr/>
        </p:nvPicPr>
        <p:blipFill rotWithShape="1">
          <a:blip r:embed="rId4">
            <a:alphaModFix/>
          </a:blip>
          <a:srcRect/>
          <a:stretch/>
        </p:blipFill>
        <p:spPr>
          <a:xfrm rot="911564">
            <a:off x="2250835" y="3022164"/>
            <a:ext cx="3998655" cy="51390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12"/>
          <p:cNvSpPr/>
          <p:nvPr/>
        </p:nvSpPr>
        <p:spPr>
          <a:xfrm>
            <a:off x="662025" y="7087375"/>
            <a:ext cx="13222499" cy="2035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03" name="Google Shape;303;p12"/>
          <p:cNvPicPr preferRelativeResize="0"/>
          <p:nvPr/>
        </p:nvPicPr>
        <p:blipFill rotWithShape="1">
          <a:blip r:embed="rId3">
            <a:alphaModFix/>
          </a:blip>
          <a:srcRect r="40208"/>
          <a:stretch/>
        </p:blipFill>
        <p:spPr>
          <a:xfrm>
            <a:off x="3506249" y="2056175"/>
            <a:ext cx="6433075" cy="2729825"/>
          </a:xfrm>
          <a:prstGeom prst="rect">
            <a:avLst/>
          </a:prstGeom>
          <a:solidFill>
            <a:srgbClr val="000000">
              <a:alpha val="0"/>
            </a:srgbClr>
          </a:solidFill>
          <a:ln>
            <a:noFill/>
          </a:ln>
        </p:spPr>
      </p:pic>
      <p:sp>
        <p:nvSpPr>
          <p:cNvPr id="304" name="Google Shape;304;p12"/>
          <p:cNvSpPr txBox="1"/>
          <p:nvPr/>
        </p:nvSpPr>
        <p:spPr>
          <a:xfrm>
            <a:off x="1195515" y="108470"/>
            <a:ext cx="11814419" cy="5078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Konstrukce osy úsečky</a:t>
            </a:r>
          </a:p>
        </p:txBody>
      </p:sp>
      <p:sp>
        <p:nvSpPr>
          <p:cNvPr id="305" name="Google Shape;305;p12"/>
          <p:cNvSpPr txBox="1"/>
          <p:nvPr/>
        </p:nvSpPr>
        <p:spPr>
          <a:xfrm>
            <a:off x="1144300" y="7433350"/>
            <a:ext cx="11986200" cy="952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Krok 3 - Opakujte krok 2, ale tentokrát umístěte hrot kružítka na druhý konec úsečky. Rozevření kružítka se nesmí změnit. </a:t>
            </a:r>
          </a:p>
        </p:txBody>
      </p:sp>
      <p:cxnSp>
        <p:nvCxnSpPr>
          <p:cNvPr id="306" name="Google Shape;306;p12"/>
          <p:cNvCxnSpPr/>
          <p:nvPr/>
        </p:nvCxnSpPr>
        <p:spPr>
          <a:xfrm>
            <a:off x="3586543" y="4507551"/>
            <a:ext cx="5442268" cy="0"/>
          </a:xfrm>
          <a:prstGeom prst="straightConnector1">
            <a:avLst/>
          </a:prstGeom>
          <a:noFill/>
          <a:ln w="38100" cap="flat" cmpd="sng">
            <a:solidFill>
              <a:srgbClr val="000000"/>
            </a:solidFill>
            <a:prstDash val="solid"/>
            <a:miter lim="800000"/>
            <a:headEnd type="none" w="sm" len="sm"/>
            <a:tailEnd type="none" w="sm" len="sm"/>
          </a:ln>
        </p:spPr>
      </p:cxnSp>
      <p:sp>
        <p:nvSpPr>
          <p:cNvPr id="307" name="Google Shape;307;p12"/>
          <p:cNvSpPr txBox="1"/>
          <p:nvPr/>
        </p:nvSpPr>
        <p:spPr>
          <a:xfrm>
            <a:off x="3265361" y="4040498"/>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308" name="Google Shape;308;p12"/>
          <p:cNvSpPr txBox="1"/>
          <p:nvPr/>
        </p:nvSpPr>
        <p:spPr>
          <a:xfrm>
            <a:off x="8654098" y="4022420"/>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sp>
        <p:nvSpPr>
          <p:cNvPr id="309" name="Google Shape;309;p12"/>
          <p:cNvSpPr/>
          <p:nvPr/>
        </p:nvSpPr>
        <p:spPr>
          <a:xfrm>
            <a:off x="63846" y="2722443"/>
            <a:ext cx="6300149" cy="3280080"/>
          </a:xfrm>
          <a:prstGeom prst="arc">
            <a:avLst>
              <a:gd name="adj1" fmla="val 16140038"/>
              <a:gd name="adj2" fmla="val 5310638"/>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310" name="Google Shape;310;p12"/>
          <p:cNvSpPr/>
          <p:nvPr/>
        </p:nvSpPr>
        <p:spPr>
          <a:xfrm>
            <a:off x="5215147" y="2825608"/>
            <a:ext cx="5467848" cy="3176915"/>
          </a:xfrm>
          <a:prstGeom prst="arc">
            <a:avLst>
              <a:gd name="adj1" fmla="val 5200861"/>
              <a:gd name="adj2" fmla="val 1619512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3"/>
          <p:cNvSpPr/>
          <p:nvPr/>
        </p:nvSpPr>
        <p:spPr>
          <a:xfrm>
            <a:off x="319750" y="7447675"/>
            <a:ext cx="13726800" cy="16932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16" name="Google Shape;316;p13"/>
          <p:cNvPicPr preferRelativeResize="0"/>
          <p:nvPr/>
        </p:nvPicPr>
        <p:blipFill rotWithShape="1">
          <a:blip r:embed="rId3">
            <a:alphaModFix/>
          </a:blip>
          <a:srcRect t="18533" r="41362"/>
          <a:stretch/>
        </p:blipFill>
        <p:spPr>
          <a:xfrm>
            <a:off x="9513675" y="1611075"/>
            <a:ext cx="4303199" cy="3910400"/>
          </a:xfrm>
          <a:prstGeom prst="rect">
            <a:avLst/>
          </a:prstGeom>
          <a:solidFill>
            <a:srgbClr val="000000">
              <a:alpha val="0"/>
            </a:srgbClr>
          </a:solidFill>
          <a:ln>
            <a:noFill/>
          </a:ln>
        </p:spPr>
      </p:pic>
      <p:sp>
        <p:nvSpPr>
          <p:cNvPr id="317" name="Google Shape;317;p13"/>
          <p:cNvSpPr txBox="1"/>
          <p:nvPr/>
        </p:nvSpPr>
        <p:spPr>
          <a:xfrm>
            <a:off x="1195515" y="108470"/>
            <a:ext cx="11814419"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Konstrukce osy úsečky</a:t>
            </a:r>
          </a:p>
        </p:txBody>
      </p:sp>
      <p:sp>
        <p:nvSpPr>
          <p:cNvPr id="318" name="Google Shape;318;p13"/>
          <p:cNvSpPr txBox="1"/>
          <p:nvPr/>
        </p:nvSpPr>
        <p:spPr>
          <a:xfrm>
            <a:off x="240859" y="7703539"/>
            <a:ext cx="13793100" cy="952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Krok 4 - Narýsujte přímku procházející body, kde se protínají obě kružnice – tak sestrojíte přímku kolmou k úsečce AB. </a:t>
            </a:r>
          </a:p>
        </p:txBody>
      </p:sp>
      <p:cxnSp>
        <p:nvCxnSpPr>
          <p:cNvPr id="319" name="Google Shape;319;p13"/>
          <p:cNvCxnSpPr/>
          <p:nvPr/>
        </p:nvCxnSpPr>
        <p:spPr>
          <a:xfrm>
            <a:off x="3586543" y="4507551"/>
            <a:ext cx="5442268" cy="0"/>
          </a:xfrm>
          <a:prstGeom prst="straightConnector1">
            <a:avLst/>
          </a:prstGeom>
          <a:noFill/>
          <a:ln w="38100" cap="flat" cmpd="sng">
            <a:solidFill>
              <a:srgbClr val="000000"/>
            </a:solidFill>
            <a:prstDash val="solid"/>
            <a:miter lim="800000"/>
            <a:headEnd type="none" w="sm" len="sm"/>
            <a:tailEnd type="none" w="sm" len="sm"/>
          </a:ln>
        </p:spPr>
      </p:cxnSp>
      <p:sp>
        <p:nvSpPr>
          <p:cNvPr id="320" name="Google Shape;320;p13"/>
          <p:cNvSpPr txBox="1"/>
          <p:nvPr/>
        </p:nvSpPr>
        <p:spPr>
          <a:xfrm>
            <a:off x="3265361" y="4040498"/>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321" name="Google Shape;321;p13"/>
          <p:cNvSpPr txBox="1"/>
          <p:nvPr/>
        </p:nvSpPr>
        <p:spPr>
          <a:xfrm>
            <a:off x="8654098" y="4022420"/>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cxnSp>
        <p:nvCxnSpPr>
          <p:cNvPr id="322" name="Google Shape;322;p13"/>
          <p:cNvCxnSpPr/>
          <p:nvPr/>
        </p:nvCxnSpPr>
        <p:spPr>
          <a:xfrm>
            <a:off x="6370130" y="2338156"/>
            <a:ext cx="0" cy="4037425"/>
          </a:xfrm>
          <a:prstGeom prst="straightConnector1">
            <a:avLst/>
          </a:prstGeom>
          <a:noFill/>
          <a:ln w="38100" cap="flat" cmpd="sng">
            <a:solidFill>
              <a:srgbClr val="000000"/>
            </a:solidFill>
            <a:prstDash val="solid"/>
            <a:miter lim="800000"/>
            <a:headEnd type="none" w="sm" len="sm"/>
            <a:tailEnd type="none" w="sm" len="sm"/>
          </a:ln>
        </p:spPr>
      </p:cxnSp>
      <p:pic>
        <p:nvPicPr>
          <p:cNvPr id="323" name="Google Shape;323;p13"/>
          <p:cNvPicPr preferRelativeResize="0"/>
          <p:nvPr/>
        </p:nvPicPr>
        <p:blipFill rotWithShape="1">
          <a:blip r:embed="rId4">
            <a:alphaModFix/>
          </a:blip>
          <a:srcRect/>
          <a:stretch/>
        </p:blipFill>
        <p:spPr>
          <a:xfrm>
            <a:off x="4911423" y="2904232"/>
            <a:ext cx="2955329" cy="3206637"/>
          </a:xfrm>
          <a:prstGeom prst="rect">
            <a:avLst/>
          </a:prstGeom>
          <a:noFill/>
          <a:ln>
            <a:noFill/>
          </a:ln>
        </p:spPr>
      </p:pic>
      <p:pic>
        <p:nvPicPr>
          <p:cNvPr id="324" name="Google Shape;324;p13"/>
          <p:cNvPicPr preferRelativeResize="0"/>
          <p:nvPr/>
        </p:nvPicPr>
        <p:blipFill rotWithShape="1">
          <a:blip r:embed="rId5">
            <a:alphaModFix/>
          </a:blip>
          <a:srcRect/>
          <a:stretch/>
        </p:blipFill>
        <p:spPr>
          <a:xfrm>
            <a:off x="4896689" y="2852256"/>
            <a:ext cx="3007851" cy="331058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14"/>
          <p:cNvSpPr txBox="1"/>
          <p:nvPr/>
        </p:nvSpPr>
        <p:spPr>
          <a:xfrm>
            <a:off x="446425" y="535925"/>
            <a:ext cx="13257900" cy="31392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cs-CZ" sz="3600" b="1" i="0" u="none" strike="noStrike" cap="none" dirty="0">
                <a:solidFill>
                  <a:srgbClr val="913F53"/>
                </a:solidFill>
                <a:latin typeface="Arial"/>
                <a:ea typeface="Arial"/>
                <a:cs typeface="Arial"/>
                <a:sym typeface="Arial"/>
              </a:rPr>
              <a:t>Cvičení: zkonstruujte osu u následujících objektů:</a:t>
            </a:r>
          </a:p>
          <a:p>
            <a:pPr marL="0" marR="0" lvl="0" indent="0" algn="l" rtl="0">
              <a:lnSpc>
                <a:spcPct val="100000"/>
              </a:lnSpc>
              <a:spcBef>
                <a:spcPts val="0"/>
              </a:spcBef>
              <a:spcAft>
                <a:spcPts val="0"/>
              </a:spcAft>
              <a:buClr>
                <a:srgbClr val="000000"/>
              </a:buClr>
              <a:buSzPts val="2700"/>
              <a:buFont typeface="Arial"/>
              <a:buNone/>
            </a:pPr>
            <a:endParaRPr sz="27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endParaRPr sz="27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r>
              <a:rPr lang="cs-CZ" sz="2700" b="0" i="0" u="none" strike="noStrike" cap="none" dirty="0">
                <a:solidFill>
                  <a:srgbClr val="000000"/>
                </a:solidFill>
                <a:latin typeface="Arial"/>
                <a:ea typeface="Arial"/>
                <a:cs typeface="Arial"/>
                <a:sym typeface="Arial"/>
              </a:rPr>
              <a:t>1) Úsečka AB</a:t>
            </a:r>
          </a:p>
          <a:p>
            <a:pPr marL="0" marR="0" lvl="0" indent="0" algn="l" rtl="0">
              <a:lnSpc>
                <a:spcPct val="100000"/>
              </a:lnSpc>
              <a:spcBef>
                <a:spcPts val="0"/>
              </a:spcBef>
              <a:spcAft>
                <a:spcPts val="0"/>
              </a:spcAft>
              <a:buClr>
                <a:srgbClr val="000000"/>
              </a:buClr>
              <a:buSzPts val="2700"/>
              <a:buFont typeface="Arial"/>
              <a:buNone/>
            </a:pPr>
            <a:endParaRPr sz="27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endParaRPr sz="27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endParaRPr sz="2700" b="0" i="0" u="none" strike="noStrike" cap="none" dirty="0">
              <a:solidFill>
                <a:srgbClr val="000000"/>
              </a:solidFill>
              <a:latin typeface="Arial"/>
              <a:ea typeface="Arial"/>
              <a:cs typeface="Arial"/>
              <a:sym typeface="Arial"/>
            </a:endParaRPr>
          </a:p>
        </p:txBody>
      </p:sp>
      <p:cxnSp>
        <p:nvCxnSpPr>
          <p:cNvPr id="330" name="Google Shape;330;p14"/>
          <p:cNvCxnSpPr/>
          <p:nvPr/>
        </p:nvCxnSpPr>
        <p:spPr>
          <a:xfrm rot="10800000">
            <a:off x="3567036" y="3783388"/>
            <a:ext cx="5097300" cy="1099800"/>
          </a:xfrm>
          <a:prstGeom prst="straightConnector1">
            <a:avLst/>
          </a:prstGeom>
          <a:noFill/>
          <a:ln w="38100" cap="flat" cmpd="sng">
            <a:solidFill>
              <a:srgbClr val="000000"/>
            </a:solidFill>
            <a:prstDash val="solid"/>
            <a:miter lim="800000"/>
            <a:headEnd type="none" w="sm" len="sm"/>
            <a:tailEnd type="none" w="sm" len="sm"/>
          </a:ln>
        </p:spPr>
      </p:cxnSp>
      <p:sp>
        <p:nvSpPr>
          <p:cNvPr id="331" name="Google Shape;331;p14"/>
          <p:cNvSpPr txBox="1"/>
          <p:nvPr/>
        </p:nvSpPr>
        <p:spPr>
          <a:xfrm>
            <a:off x="2096237" y="7237784"/>
            <a:ext cx="6423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A</a:t>
            </a:r>
          </a:p>
        </p:txBody>
      </p:sp>
      <p:sp>
        <p:nvSpPr>
          <p:cNvPr id="332" name="Google Shape;332;p14"/>
          <p:cNvSpPr txBox="1"/>
          <p:nvPr/>
        </p:nvSpPr>
        <p:spPr>
          <a:xfrm>
            <a:off x="9207234" y="7062656"/>
            <a:ext cx="6423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B</a:t>
            </a:r>
          </a:p>
        </p:txBody>
      </p:sp>
      <p:grpSp>
        <p:nvGrpSpPr>
          <p:cNvPr id="333" name="Google Shape;333;p14"/>
          <p:cNvGrpSpPr/>
          <p:nvPr/>
        </p:nvGrpSpPr>
        <p:grpSpPr>
          <a:xfrm>
            <a:off x="2206195" y="6944827"/>
            <a:ext cx="17845" cy="9041"/>
            <a:chOff x="1502833" y="8314267"/>
            <a:chExt cx="12701" cy="12701"/>
          </a:xfrm>
        </p:grpSpPr>
        <p:sp>
          <p:nvSpPr>
            <p:cNvPr id="334" name="Google Shape;334;p14"/>
            <p:cNvSpPr/>
            <p:nvPr/>
          </p:nvSpPr>
          <p:spPr>
            <a:xfrm>
              <a:off x="1502833" y="8314267"/>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335" name="Google Shape;335;p14"/>
            <p:cNvSpPr/>
            <p:nvPr/>
          </p:nvSpPr>
          <p:spPr>
            <a:xfrm>
              <a:off x="1502833" y="8314267"/>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336" name="Google Shape;336;p14"/>
            <p:cNvSpPr/>
            <p:nvPr/>
          </p:nvSpPr>
          <p:spPr>
            <a:xfrm>
              <a:off x="1502833" y="8314267"/>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337" name="Google Shape;337;p14"/>
            <p:cNvSpPr/>
            <p:nvPr/>
          </p:nvSpPr>
          <p:spPr>
            <a:xfrm>
              <a:off x="1502833" y="8314267"/>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338" name="Google Shape;338;p14"/>
            <p:cNvSpPr/>
            <p:nvPr/>
          </p:nvSpPr>
          <p:spPr>
            <a:xfrm>
              <a:off x="1502833" y="8314267"/>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grpSp>
      <p:grpSp>
        <p:nvGrpSpPr>
          <p:cNvPr id="339" name="Google Shape;339;p14"/>
          <p:cNvGrpSpPr/>
          <p:nvPr/>
        </p:nvGrpSpPr>
        <p:grpSpPr>
          <a:xfrm>
            <a:off x="9519459" y="6812487"/>
            <a:ext cx="17845" cy="9041"/>
            <a:chOff x="6819900" y="8229600"/>
            <a:chExt cx="12701" cy="12701"/>
          </a:xfrm>
        </p:grpSpPr>
        <p:sp>
          <p:nvSpPr>
            <p:cNvPr id="340" name="Google Shape;340;p14"/>
            <p:cNvSpPr/>
            <p:nvPr/>
          </p:nvSpPr>
          <p:spPr>
            <a:xfrm>
              <a:off x="6819900" y="8229600"/>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341" name="Google Shape;341;p14"/>
            <p:cNvSpPr/>
            <p:nvPr/>
          </p:nvSpPr>
          <p:spPr>
            <a:xfrm>
              <a:off x="6819900" y="8229600"/>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342" name="Google Shape;342;p14"/>
            <p:cNvSpPr/>
            <p:nvPr/>
          </p:nvSpPr>
          <p:spPr>
            <a:xfrm>
              <a:off x="6819900" y="8229600"/>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343" name="Google Shape;343;p14"/>
            <p:cNvSpPr/>
            <p:nvPr/>
          </p:nvSpPr>
          <p:spPr>
            <a:xfrm>
              <a:off x="6819900" y="8229600"/>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344" name="Google Shape;344;p14"/>
            <p:cNvSpPr/>
            <p:nvPr/>
          </p:nvSpPr>
          <p:spPr>
            <a:xfrm>
              <a:off x="6819900" y="8229600"/>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345" name="Google Shape;345;p14"/>
            <p:cNvSpPr/>
            <p:nvPr/>
          </p:nvSpPr>
          <p:spPr>
            <a:xfrm>
              <a:off x="6819900" y="8229600"/>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346" name="Google Shape;346;p14"/>
            <p:cNvSpPr/>
            <p:nvPr/>
          </p:nvSpPr>
          <p:spPr>
            <a:xfrm>
              <a:off x="6819900" y="8229600"/>
              <a:ext cx="12701" cy="12701"/>
            </a:xfrm>
            <a:custGeom>
              <a:avLst/>
              <a:gdLst/>
              <a:ahLst/>
              <a:cxnLst/>
              <a:rect l="l" t="t" r="r" b="b"/>
              <a:pathLst>
                <a:path w="12701" h="12701" extrusionOk="0">
                  <a:moveTo>
                    <a:pt x="0" y="0"/>
                  </a:moveTo>
                  <a:lnTo>
                    <a:pt x="12700" y="12700"/>
                  </a:lnTo>
                </a:path>
              </a:pathLst>
            </a:custGeom>
            <a:no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grpSp>
      <p:sp>
        <p:nvSpPr>
          <p:cNvPr id="347" name="Google Shape;347;p14"/>
          <p:cNvSpPr txBox="1"/>
          <p:nvPr/>
        </p:nvSpPr>
        <p:spPr>
          <a:xfrm>
            <a:off x="2628598" y="3275578"/>
            <a:ext cx="6069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A</a:t>
            </a:r>
          </a:p>
        </p:txBody>
      </p:sp>
      <p:sp>
        <p:nvSpPr>
          <p:cNvPr id="348" name="Google Shape;348;p14"/>
          <p:cNvSpPr txBox="1"/>
          <p:nvPr/>
        </p:nvSpPr>
        <p:spPr>
          <a:xfrm>
            <a:off x="8928328" y="4907482"/>
            <a:ext cx="6069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B</a:t>
            </a:r>
          </a:p>
        </p:txBody>
      </p:sp>
      <p:sp>
        <p:nvSpPr>
          <p:cNvPr id="349" name="Google Shape;349;p14"/>
          <p:cNvSpPr/>
          <p:nvPr/>
        </p:nvSpPr>
        <p:spPr>
          <a:xfrm>
            <a:off x="966289" y="6027021"/>
            <a:ext cx="49845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2) Body A a B</a:t>
            </a:r>
          </a:p>
        </p:txBody>
      </p:sp>
      <p:cxnSp>
        <p:nvCxnSpPr>
          <p:cNvPr id="350" name="Google Shape;350;p14"/>
          <p:cNvCxnSpPr/>
          <p:nvPr/>
        </p:nvCxnSpPr>
        <p:spPr>
          <a:xfrm>
            <a:off x="2206206" y="7745637"/>
            <a:ext cx="422400" cy="288000"/>
          </a:xfrm>
          <a:prstGeom prst="straightConnector1">
            <a:avLst/>
          </a:prstGeom>
          <a:noFill/>
          <a:ln w="28575" cap="rnd" cmpd="sng">
            <a:solidFill>
              <a:schemeClr val="dk1"/>
            </a:solidFill>
            <a:prstDash val="solid"/>
            <a:round/>
            <a:headEnd type="none" w="sm" len="sm"/>
            <a:tailEnd type="none" w="sm" len="sm"/>
          </a:ln>
        </p:spPr>
      </p:cxnSp>
      <p:cxnSp>
        <p:nvCxnSpPr>
          <p:cNvPr id="351" name="Google Shape;351;p14"/>
          <p:cNvCxnSpPr/>
          <p:nvPr/>
        </p:nvCxnSpPr>
        <p:spPr>
          <a:xfrm rot="10800000" flipH="1">
            <a:off x="2253601" y="7745619"/>
            <a:ext cx="327600" cy="288000"/>
          </a:xfrm>
          <a:prstGeom prst="straightConnector1">
            <a:avLst/>
          </a:prstGeom>
          <a:noFill/>
          <a:ln w="28575" cap="rnd" cmpd="sng">
            <a:solidFill>
              <a:schemeClr val="dk1"/>
            </a:solidFill>
            <a:prstDash val="solid"/>
            <a:round/>
            <a:headEnd type="none" w="sm" len="sm"/>
            <a:tailEnd type="none" w="sm" len="sm"/>
          </a:ln>
        </p:spPr>
      </p:cxnSp>
      <p:cxnSp>
        <p:nvCxnSpPr>
          <p:cNvPr id="352" name="Google Shape;352;p14"/>
          <p:cNvCxnSpPr/>
          <p:nvPr/>
        </p:nvCxnSpPr>
        <p:spPr>
          <a:xfrm rot="10800000" flipH="1">
            <a:off x="9341059" y="7930494"/>
            <a:ext cx="374700" cy="288000"/>
          </a:xfrm>
          <a:prstGeom prst="straightConnector1">
            <a:avLst/>
          </a:prstGeom>
          <a:noFill/>
          <a:ln w="28575" cap="rnd" cmpd="sng">
            <a:solidFill>
              <a:schemeClr val="dk1"/>
            </a:solidFill>
            <a:prstDash val="solid"/>
            <a:round/>
            <a:headEnd type="none" w="sm" len="sm"/>
            <a:tailEnd type="none" w="sm" len="sm"/>
          </a:ln>
        </p:spPr>
      </p:cxnSp>
      <p:cxnSp>
        <p:nvCxnSpPr>
          <p:cNvPr id="353" name="Google Shape;353;p14"/>
          <p:cNvCxnSpPr/>
          <p:nvPr/>
        </p:nvCxnSpPr>
        <p:spPr>
          <a:xfrm>
            <a:off x="9394547" y="7930462"/>
            <a:ext cx="392700" cy="288000"/>
          </a:xfrm>
          <a:prstGeom prst="straightConnector1">
            <a:avLst/>
          </a:prstGeom>
          <a:noFill/>
          <a:ln w="28575" cap="rnd" cmpd="sng">
            <a:solidFill>
              <a:schemeClr val="dk1"/>
            </a:solidFill>
            <a:prstDash val="solid"/>
            <a:round/>
            <a:headEnd type="none" w="sm" len="sm"/>
            <a:tailEnd type="none" w="sm" len="sm"/>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15"/>
          <p:cNvSpPr/>
          <p:nvPr/>
        </p:nvSpPr>
        <p:spPr>
          <a:xfrm>
            <a:off x="283725" y="2562790"/>
            <a:ext cx="13672800" cy="5782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9" name="Google Shape;359;p15"/>
          <p:cNvSpPr txBox="1"/>
          <p:nvPr/>
        </p:nvSpPr>
        <p:spPr>
          <a:xfrm>
            <a:off x="490746" y="2925003"/>
            <a:ext cx="13293300" cy="92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Proč je důležité, aby se kružítko rozevřelo na více než polovinu délky úsečky?</a:t>
            </a:r>
          </a:p>
        </p:txBody>
      </p:sp>
      <p:sp>
        <p:nvSpPr>
          <p:cNvPr id="360" name="Google Shape;360;p15"/>
          <p:cNvSpPr txBox="1"/>
          <p:nvPr/>
        </p:nvSpPr>
        <p:spPr>
          <a:xfrm>
            <a:off x="3819029" y="1041660"/>
            <a:ext cx="5928000"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dirty="0">
                <a:solidFill>
                  <a:srgbClr val="913F53"/>
                </a:solidFill>
                <a:latin typeface="Arial"/>
                <a:ea typeface="Arial"/>
                <a:cs typeface="Arial"/>
                <a:sym typeface="Arial"/>
              </a:rPr>
              <a:t>Shrnutí</a:t>
            </a:r>
          </a:p>
        </p:txBody>
      </p:sp>
      <p:sp>
        <p:nvSpPr>
          <p:cNvPr id="361" name="Google Shape;361;p15"/>
          <p:cNvSpPr txBox="1"/>
          <p:nvPr/>
        </p:nvSpPr>
        <p:spPr>
          <a:xfrm>
            <a:off x="443155" y="4517304"/>
            <a:ext cx="13840799"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cs-CZ" sz="2700" b="1" i="0" u="none" strike="noStrike" cap="none" dirty="0">
                <a:solidFill>
                  <a:srgbClr val="000000"/>
                </a:solidFill>
                <a:latin typeface="Arial"/>
                <a:ea typeface="Arial"/>
                <a:cs typeface="Arial"/>
                <a:sym typeface="Arial"/>
              </a:rPr>
              <a:t>Proč je důležité, aby se rozevření kružítka nezměnilo mezi kroky 2 a 3? </a:t>
            </a:r>
          </a:p>
        </p:txBody>
      </p:sp>
      <p:sp>
        <p:nvSpPr>
          <p:cNvPr id="362" name="Google Shape;362;p15"/>
          <p:cNvSpPr txBox="1"/>
          <p:nvPr/>
        </p:nvSpPr>
        <p:spPr>
          <a:xfrm>
            <a:off x="443196" y="6933711"/>
            <a:ext cx="133884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V jakých případech uplatňujeme konstrukci osy úsečky?</a:t>
            </a:r>
          </a:p>
        </p:txBody>
      </p:sp>
      <p:sp>
        <p:nvSpPr>
          <p:cNvPr id="363" name="Google Shape;363;p15"/>
          <p:cNvSpPr txBox="1"/>
          <p:nvPr/>
        </p:nvSpPr>
        <p:spPr>
          <a:xfrm>
            <a:off x="443147" y="5939800"/>
            <a:ext cx="104619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Má smysl kružnice na nákresu ponechat? Proč?</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16"/>
          <p:cNvSpPr/>
          <p:nvPr/>
        </p:nvSpPr>
        <p:spPr>
          <a:xfrm>
            <a:off x="265700" y="7165150"/>
            <a:ext cx="13636800" cy="20370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9" name="Google Shape;369;p16"/>
          <p:cNvSpPr txBox="1"/>
          <p:nvPr/>
        </p:nvSpPr>
        <p:spPr>
          <a:xfrm>
            <a:off x="196279" y="162705"/>
            <a:ext cx="13867433"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dirty="0">
                <a:solidFill>
                  <a:srgbClr val="913F53"/>
                </a:solidFill>
                <a:latin typeface="Arial"/>
                <a:ea typeface="Arial"/>
                <a:cs typeface="Arial"/>
                <a:sym typeface="Arial"/>
              </a:rPr>
              <a:t>Množina bodů ve stejné vzdálenosti od dvou úseček</a:t>
            </a:r>
          </a:p>
        </p:txBody>
      </p:sp>
      <p:sp>
        <p:nvSpPr>
          <p:cNvPr id="370" name="Google Shape;370;p16"/>
          <p:cNvSpPr txBox="1"/>
          <p:nvPr/>
        </p:nvSpPr>
        <p:spPr>
          <a:xfrm>
            <a:off x="304784" y="7349091"/>
            <a:ext cx="13341000" cy="1338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Mary si přeje zasadit strom tak, aby byl přesně mezi dvěma zdmi její zahrady a dostalo se mu tak co nejvíce slunečního svitu. Najděte množinu bodů, kde Mary může zasadit svůj strom.</a:t>
            </a:r>
          </a:p>
        </p:txBody>
      </p:sp>
      <p:cxnSp>
        <p:nvCxnSpPr>
          <p:cNvPr id="371" name="Google Shape;371;p16"/>
          <p:cNvCxnSpPr/>
          <p:nvPr/>
        </p:nvCxnSpPr>
        <p:spPr>
          <a:xfrm>
            <a:off x="3586543" y="4049537"/>
            <a:ext cx="0" cy="2024769"/>
          </a:xfrm>
          <a:prstGeom prst="straightConnector1">
            <a:avLst/>
          </a:prstGeom>
          <a:noFill/>
          <a:ln w="38100" cap="flat" cmpd="sng">
            <a:solidFill>
              <a:srgbClr val="000000"/>
            </a:solidFill>
            <a:prstDash val="solid"/>
            <a:miter lim="800000"/>
            <a:headEnd type="none" w="sm" len="sm"/>
            <a:tailEnd type="none" w="sm" len="sm"/>
          </a:ln>
        </p:spPr>
      </p:cxnSp>
      <p:cxnSp>
        <p:nvCxnSpPr>
          <p:cNvPr id="372" name="Google Shape;372;p16"/>
          <p:cNvCxnSpPr/>
          <p:nvPr/>
        </p:nvCxnSpPr>
        <p:spPr>
          <a:xfrm rot="10800000" flipH="1">
            <a:off x="3586544" y="5218570"/>
            <a:ext cx="6138164" cy="879870"/>
          </a:xfrm>
          <a:prstGeom prst="straightConnector1">
            <a:avLst/>
          </a:prstGeom>
          <a:noFill/>
          <a:ln w="38100" cap="flat" cmpd="sng">
            <a:solidFill>
              <a:srgbClr val="000000"/>
            </a:solidFill>
            <a:prstDash val="solid"/>
            <a:miter lim="800000"/>
            <a:headEnd type="none" w="sm" len="sm"/>
            <a:tailEnd type="none" w="sm" len="sm"/>
          </a:ln>
        </p:spPr>
      </p:cxnSp>
      <p:cxnSp>
        <p:nvCxnSpPr>
          <p:cNvPr id="373" name="Google Shape;373;p16"/>
          <p:cNvCxnSpPr/>
          <p:nvPr/>
        </p:nvCxnSpPr>
        <p:spPr>
          <a:xfrm>
            <a:off x="3610275" y="4025403"/>
            <a:ext cx="0" cy="2036881"/>
          </a:xfrm>
          <a:prstGeom prst="straightConnector1">
            <a:avLst/>
          </a:prstGeom>
          <a:noFill/>
          <a:ln w="127000" cap="flat" cmpd="sng">
            <a:solidFill>
              <a:srgbClr val="A52A00"/>
            </a:solidFill>
            <a:prstDash val="solid"/>
            <a:miter lim="800000"/>
            <a:headEnd type="none" w="sm" len="sm"/>
            <a:tailEnd type="none" w="sm" len="sm"/>
          </a:ln>
        </p:spPr>
      </p:cxnSp>
      <p:cxnSp>
        <p:nvCxnSpPr>
          <p:cNvPr id="374" name="Google Shape;374;p16"/>
          <p:cNvCxnSpPr/>
          <p:nvPr/>
        </p:nvCxnSpPr>
        <p:spPr>
          <a:xfrm rot="10800000" flipH="1">
            <a:off x="3681650" y="5206541"/>
            <a:ext cx="6185700" cy="891900"/>
          </a:xfrm>
          <a:prstGeom prst="straightConnector1">
            <a:avLst/>
          </a:prstGeom>
          <a:noFill/>
          <a:ln w="127000" cap="flat" cmpd="sng">
            <a:solidFill>
              <a:srgbClr val="A52A00"/>
            </a:solidFill>
            <a:prstDash val="solid"/>
            <a:miter lim="800000"/>
            <a:headEnd type="none" w="sm" len="sm"/>
            <a:tailEnd type="none" w="sm" len="sm"/>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17"/>
          <p:cNvSpPr/>
          <p:nvPr/>
        </p:nvSpPr>
        <p:spPr>
          <a:xfrm>
            <a:off x="121600" y="7396290"/>
            <a:ext cx="13961100" cy="1747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0" name="Google Shape;380;p17"/>
          <p:cNvSpPr txBox="1"/>
          <p:nvPr/>
        </p:nvSpPr>
        <p:spPr>
          <a:xfrm>
            <a:off x="3137635" y="604990"/>
            <a:ext cx="82083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Stejná vzdálenost od dvou úseček</a:t>
            </a:r>
          </a:p>
        </p:txBody>
      </p:sp>
      <p:cxnSp>
        <p:nvCxnSpPr>
          <p:cNvPr id="381" name="Google Shape;381;p17"/>
          <p:cNvCxnSpPr/>
          <p:nvPr/>
        </p:nvCxnSpPr>
        <p:spPr>
          <a:xfrm>
            <a:off x="3586543" y="4049537"/>
            <a:ext cx="0" cy="2024769"/>
          </a:xfrm>
          <a:prstGeom prst="straightConnector1">
            <a:avLst/>
          </a:prstGeom>
          <a:noFill/>
          <a:ln w="38100" cap="flat" cmpd="sng">
            <a:solidFill>
              <a:srgbClr val="000000"/>
            </a:solidFill>
            <a:prstDash val="solid"/>
            <a:miter lim="800000"/>
            <a:headEnd type="none" w="sm" len="sm"/>
            <a:tailEnd type="none" w="sm" len="sm"/>
          </a:ln>
        </p:spPr>
      </p:cxnSp>
      <p:cxnSp>
        <p:nvCxnSpPr>
          <p:cNvPr id="382" name="Google Shape;382;p17"/>
          <p:cNvCxnSpPr/>
          <p:nvPr/>
        </p:nvCxnSpPr>
        <p:spPr>
          <a:xfrm rot="10800000" flipH="1">
            <a:off x="3586544" y="5218570"/>
            <a:ext cx="6138164" cy="879870"/>
          </a:xfrm>
          <a:prstGeom prst="straightConnector1">
            <a:avLst/>
          </a:prstGeom>
          <a:noFill/>
          <a:ln w="38100" cap="flat" cmpd="sng">
            <a:solidFill>
              <a:srgbClr val="000000"/>
            </a:solidFill>
            <a:prstDash val="solid"/>
            <a:miter lim="800000"/>
            <a:headEnd type="none" w="sm" len="sm"/>
            <a:tailEnd type="none" w="sm" len="sm"/>
          </a:ln>
        </p:spPr>
      </p:cxnSp>
      <p:cxnSp>
        <p:nvCxnSpPr>
          <p:cNvPr id="383" name="Google Shape;383;p17"/>
          <p:cNvCxnSpPr/>
          <p:nvPr/>
        </p:nvCxnSpPr>
        <p:spPr>
          <a:xfrm rot="10800000" flipH="1">
            <a:off x="3610275" y="3856732"/>
            <a:ext cx="3782822" cy="2229596"/>
          </a:xfrm>
          <a:prstGeom prst="straightConnector1">
            <a:avLst/>
          </a:prstGeom>
          <a:noFill/>
          <a:ln w="38100" cap="sq" cmpd="sng">
            <a:solidFill>
              <a:srgbClr val="000000"/>
            </a:solidFill>
            <a:prstDash val="dot"/>
            <a:miter lim="800000"/>
            <a:headEnd type="none" w="sm" len="sm"/>
            <a:tailEnd type="none" w="sm" len="sm"/>
          </a:ln>
        </p:spPr>
      </p:cxnSp>
      <p:sp>
        <p:nvSpPr>
          <p:cNvPr id="384" name="Google Shape;384;p17"/>
          <p:cNvSpPr txBox="1"/>
          <p:nvPr/>
        </p:nvSpPr>
        <p:spPr>
          <a:xfrm>
            <a:off x="276570" y="7660268"/>
            <a:ext cx="13721701" cy="952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strike="noStrike" cap="none" dirty="0">
                <a:solidFill>
                  <a:srgbClr val="000000"/>
                </a:solidFill>
                <a:latin typeface="Arial"/>
                <a:ea typeface="Arial"/>
                <a:cs typeface="Arial"/>
                <a:sym typeface="Arial"/>
              </a:rPr>
              <a:t>Množina bodů ve stejné vzdálenosti od dvou daných úseček tvoří </a:t>
            </a:r>
            <a:r>
              <a:rPr lang="cs-CZ" sz="2700" b="1" i="0" u="sng" strike="noStrike" cap="none" dirty="0">
                <a:solidFill>
                  <a:srgbClr val="000000"/>
                </a:solidFill>
                <a:latin typeface="Arial"/>
                <a:ea typeface="Arial"/>
                <a:cs typeface="Arial"/>
                <a:sym typeface="Arial"/>
              </a:rPr>
              <a:t>polopřímku. </a:t>
            </a:r>
          </a:p>
          <a:p>
            <a:pPr marL="0" marR="0" lvl="0" indent="0" algn="l" rtl="0">
              <a:lnSpc>
                <a:spcPct val="100000"/>
              </a:lnSpc>
              <a:spcBef>
                <a:spcPts val="0"/>
              </a:spcBef>
              <a:spcAft>
                <a:spcPts val="0"/>
              </a:spcAft>
              <a:buClr>
                <a:srgbClr val="000000"/>
              </a:buClr>
              <a:buSzPts val="2700"/>
              <a:buFont typeface="Arial"/>
              <a:buNone/>
            </a:pPr>
            <a:r>
              <a:rPr lang="cs-CZ" sz="2700" b="1" i="0" strike="noStrike" cap="none" dirty="0">
                <a:solidFill>
                  <a:srgbClr val="000000"/>
                </a:solidFill>
                <a:latin typeface="Arial"/>
                <a:ea typeface="Arial"/>
                <a:cs typeface="Arial"/>
                <a:sym typeface="Arial"/>
              </a:rPr>
              <a:t>Množina bodů, která půlí úhel svíraný těmito dvěma úsečkami, se nazývá </a:t>
            </a:r>
            <a:r>
              <a:rPr lang="cs-CZ" sz="2700" b="1" i="0" u="sng" strike="noStrike" cap="none" dirty="0">
                <a:solidFill>
                  <a:srgbClr val="000000"/>
                </a:solidFill>
                <a:latin typeface="Arial"/>
                <a:ea typeface="Arial"/>
                <a:cs typeface="Arial"/>
                <a:sym typeface="Arial"/>
              </a:rPr>
              <a:t>osa úhlu.</a:t>
            </a:r>
            <a:r>
              <a:rPr lang="cs-CZ" sz="2700" b="1" i="0" u="none" strike="noStrike" cap="none" dirty="0">
                <a:solidFill>
                  <a:srgbClr val="000000"/>
                </a:solidFill>
                <a:latin typeface="Arial"/>
                <a:ea typeface="Arial"/>
                <a:cs typeface="Arial"/>
                <a:sym typeface="Arial"/>
              </a:rPr>
              <a:t> </a:t>
            </a:r>
          </a:p>
        </p:txBody>
      </p:sp>
      <p:cxnSp>
        <p:nvCxnSpPr>
          <p:cNvPr id="385" name="Google Shape;385;p17"/>
          <p:cNvCxnSpPr/>
          <p:nvPr/>
        </p:nvCxnSpPr>
        <p:spPr>
          <a:xfrm>
            <a:off x="3586543" y="4001359"/>
            <a:ext cx="0" cy="2036791"/>
          </a:xfrm>
          <a:prstGeom prst="straightConnector1">
            <a:avLst/>
          </a:prstGeom>
          <a:noFill/>
          <a:ln w="127000" cap="flat" cmpd="sng">
            <a:solidFill>
              <a:srgbClr val="A52A00"/>
            </a:solidFill>
            <a:prstDash val="solid"/>
            <a:miter lim="800000"/>
            <a:headEnd type="none" w="sm" len="sm"/>
            <a:tailEnd type="none" w="sm" len="sm"/>
          </a:ln>
        </p:spPr>
      </p:cxnSp>
      <p:cxnSp>
        <p:nvCxnSpPr>
          <p:cNvPr id="386" name="Google Shape;386;p17"/>
          <p:cNvCxnSpPr/>
          <p:nvPr/>
        </p:nvCxnSpPr>
        <p:spPr>
          <a:xfrm rot="10800000" flipH="1">
            <a:off x="3681650" y="5182414"/>
            <a:ext cx="6304822" cy="879870"/>
          </a:xfrm>
          <a:prstGeom prst="straightConnector1">
            <a:avLst/>
          </a:prstGeom>
          <a:noFill/>
          <a:ln w="127000" cap="flat" cmpd="sng">
            <a:solidFill>
              <a:srgbClr val="A52A00"/>
            </a:solidFill>
            <a:prstDash val="solid"/>
            <a:miter lim="800000"/>
            <a:headEnd type="none" w="sm" len="sm"/>
            <a:tailEnd type="none" w="sm" len="sm"/>
          </a:ln>
        </p:spPr>
      </p:cxnSp>
      <p:cxnSp>
        <p:nvCxnSpPr>
          <p:cNvPr id="387" name="Google Shape;387;p17"/>
          <p:cNvCxnSpPr/>
          <p:nvPr/>
        </p:nvCxnSpPr>
        <p:spPr>
          <a:xfrm rot="10800000" flipH="1">
            <a:off x="3681650" y="3880777"/>
            <a:ext cx="3759090" cy="2121216"/>
          </a:xfrm>
          <a:prstGeom prst="straightConnector1">
            <a:avLst/>
          </a:prstGeom>
          <a:noFill/>
          <a:ln w="127000" cap="flat" cmpd="sng">
            <a:solidFill>
              <a:srgbClr val="00FF00"/>
            </a:solidFill>
            <a:prstDash val="solid"/>
            <a:miter lim="800000"/>
            <a:headEnd type="none" w="sm" len="sm"/>
            <a:tailEnd type="none" w="sm" len="sm"/>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18"/>
          <p:cNvSpPr/>
          <p:nvPr/>
        </p:nvSpPr>
        <p:spPr>
          <a:xfrm>
            <a:off x="1310525" y="7447675"/>
            <a:ext cx="11979300" cy="1044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93" name="Google Shape;393;p18"/>
          <p:cNvPicPr preferRelativeResize="0"/>
          <p:nvPr/>
        </p:nvPicPr>
        <p:blipFill rotWithShape="1">
          <a:blip r:embed="rId3">
            <a:alphaModFix/>
          </a:blip>
          <a:srcRect l="40001" r="33093"/>
          <a:stretch/>
        </p:blipFill>
        <p:spPr>
          <a:xfrm>
            <a:off x="9952825" y="1228750"/>
            <a:ext cx="3211938" cy="5119850"/>
          </a:xfrm>
          <a:prstGeom prst="rect">
            <a:avLst/>
          </a:prstGeom>
          <a:solidFill>
            <a:srgbClr val="000000">
              <a:alpha val="0"/>
            </a:srgbClr>
          </a:solidFill>
          <a:ln>
            <a:noFill/>
          </a:ln>
        </p:spPr>
      </p:pic>
      <p:sp>
        <p:nvSpPr>
          <p:cNvPr id="394" name="Google Shape;394;p18"/>
          <p:cNvSpPr txBox="1"/>
          <p:nvPr/>
        </p:nvSpPr>
        <p:spPr>
          <a:xfrm>
            <a:off x="1159827" y="325409"/>
            <a:ext cx="9636710" cy="5078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Konstrukce osy úhlu</a:t>
            </a:r>
          </a:p>
        </p:txBody>
      </p:sp>
      <p:sp>
        <p:nvSpPr>
          <p:cNvPr id="395" name="Google Shape;395;p18"/>
          <p:cNvSpPr txBox="1"/>
          <p:nvPr/>
        </p:nvSpPr>
        <p:spPr>
          <a:xfrm>
            <a:off x="241003" y="1455275"/>
            <a:ext cx="92679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dirty="0">
                <a:solidFill>
                  <a:srgbClr val="000000"/>
                </a:solidFill>
                <a:latin typeface="Arial"/>
                <a:ea typeface="Arial"/>
                <a:cs typeface="Arial"/>
                <a:sym typeface="Arial"/>
              </a:rPr>
              <a:t>Příklad: </a:t>
            </a:r>
            <a:r>
              <a:rPr lang="cs-CZ" sz="2700" dirty="0"/>
              <a:t>Z</a:t>
            </a:r>
            <a:r>
              <a:rPr lang="cs-CZ" sz="2700" b="0" i="0" u="none" strike="noStrike" cap="none" dirty="0">
                <a:solidFill>
                  <a:srgbClr val="000000"/>
                </a:solidFill>
                <a:latin typeface="Arial"/>
                <a:ea typeface="Arial"/>
                <a:cs typeface="Arial"/>
                <a:sym typeface="Arial"/>
              </a:rPr>
              <a:t>konstruujte osu úhlu ABC.</a:t>
            </a:r>
          </a:p>
        </p:txBody>
      </p:sp>
      <p:cxnSp>
        <p:nvCxnSpPr>
          <p:cNvPr id="396" name="Google Shape;396;p18"/>
          <p:cNvCxnSpPr/>
          <p:nvPr/>
        </p:nvCxnSpPr>
        <p:spPr>
          <a:xfrm>
            <a:off x="3586543" y="4507551"/>
            <a:ext cx="5442268" cy="0"/>
          </a:xfrm>
          <a:prstGeom prst="straightConnector1">
            <a:avLst/>
          </a:prstGeom>
          <a:noFill/>
          <a:ln w="38100" cap="flat" cmpd="sng">
            <a:solidFill>
              <a:srgbClr val="000000"/>
            </a:solidFill>
            <a:prstDash val="solid"/>
            <a:miter lim="800000"/>
            <a:headEnd type="none" w="sm" len="sm"/>
            <a:tailEnd type="none" w="sm" len="sm"/>
          </a:ln>
        </p:spPr>
      </p:cxnSp>
      <p:sp>
        <p:nvSpPr>
          <p:cNvPr id="397" name="Google Shape;397;p18"/>
          <p:cNvSpPr txBox="1"/>
          <p:nvPr/>
        </p:nvSpPr>
        <p:spPr>
          <a:xfrm>
            <a:off x="6816218" y="2106121"/>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398" name="Google Shape;398;p18"/>
          <p:cNvSpPr txBox="1"/>
          <p:nvPr/>
        </p:nvSpPr>
        <p:spPr>
          <a:xfrm>
            <a:off x="2908491" y="4248399"/>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sp>
        <p:nvSpPr>
          <p:cNvPr id="399" name="Google Shape;399;p18"/>
          <p:cNvSpPr txBox="1"/>
          <p:nvPr/>
        </p:nvSpPr>
        <p:spPr>
          <a:xfrm>
            <a:off x="447102" y="7646801"/>
            <a:ext cx="137454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Cíl: </a:t>
            </a:r>
            <a:r>
              <a:rPr lang="cs-CZ" sz="2700" b="1" dirty="0"/>
              <a:t>Z</a:t>
            </a:r>
            <a:r>
              <a:rPr lang="cs-CZ" sz="2700" b="1" i="0" u="none" strike="noStrike" cap="none" dirty="0">
                <a:solidFill>
                  <a:srgbClr val="000000"/>
                </a:solidFill>
                <a:latin typeface="Arial"/>
                <a:ea typeface="Arial"/>
                <a:cs typeface="Arial"/>
                <a:sym typeface="Arial"/>
              </a:rPr>
              <a:t>konstruujte polopřímku, která rozděluje úhel ABC přesně napůl. </a:t>
            </a:r>
          </a:p>
        </p:txBody>
      </p:sp>
      <p:cxnSp>
        <p:nvCxnSpPr>
          <p:cNvPr id="400" name="Google Shape;400;p18"/>
          <p:cNvCxnSpPr/>
          <p:nvPr/>
        </p:nvCxnSpPr>
        <p:spPr>
          <a:xfrm rot="10800000" flipH="1">
            <a:off x="3586543" y="2585196"/>
            <a:ext cx="3657918" cy="1910243"/>
          </a:xfrm>
          <a:prstGeom prst="straightConnector1">
            <a:avLst/>
          </a:prstGeom>
          <a:noFill/>
          <a:ln w="38100" cap="flat" cmpd="sng">
            <a:solidFill>
              <a:srgbClr val="000000"/>
            </a:solidFill>
            <a:prstDash val="solid"/>
            <a:miter lim="800000"/>
            <a:headEnd type="none" w="sm" len="sm"/>
            <a:tailEnd type="none" w="sm" len="sm"/>
          </a:ln>
        </p:spPr>
      </p:cxnSp>
      <p:sp>
        <p:nvSpPr>
          <p:cNvPr id="401" name="Google Shape;401;p18"/>
          <p:cNvSpPr txBox="1"/>
          <p:nvPr/>
        </p:nvSpPr>
        <p:spPr>
          <a:xfrm>
            <a:off x="8903907" y="4564769"/>
            <a:ext cx="604993" cy="63094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500"/>
              <a:buFont typeface="Arial"/>
              <a:buNone/>
            </a:pPr>
            <a:r>
              <a:rPr lang="cs-CZ" sz="3500" b="0" i="0" u="none" strike="noStrike" cap="none">
                <a:solidFill>
                  <a:srgbClr val="000000"/>
                </a:solidFill>
                <a:latin typeface="Arial"/>
                <a:ea typeface="Arial"/>
                <a:cs typeface="Arial"/>
                <a:sym typeface="Arial"/>
              </a:rPr>
              <a:t>c</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19"/>
          <p:cNvSpPr/>
          <p:nvPr/>
        </p:nvSpPr>
        <p:spPr>
          <a:xfrm>
            <a:off x="175650" y="7429650"/>
            <a:ext cx="13907101" cy="13512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07" name="Google Shape;407;p19"/>
          <p:cNvPicPr preferRelativeResize="0"/>
          <p:nvPr/>
        </p:nvPicPr>
        <p:blipFill rotWithShape="1">
          <a:blip r:embed="rId3">
            <a:alphaModFix/>
          </a:blip>
          <a:srcRect l="38225"/>
          <a:stretch/>
        </p:blipFill>
        <p:spPr>
          <a:xfrm>
            <a:off x="2391376" y="1217925"/>
            <a:ext cx="6481451" cy="5327250"/>
          </a:xfrm>
          <a:prstGeom prst="rect">
            <a:avLst/>
          </a:prstGeom>
          <a:solidFill>
            <a:srgbClr val="000000">
              <a:alpha val="0"/>
            </a:srgbClr>
          </a:solidFill>
          <a:ln>
            <a:noFill/>
          </a:ln>
        </p:spPr>
      </p:pic>
      <p:sp>
        <p:nvSpPr>
          <p:cNvPr id="408" name="Google Shape;408;p19"/>
          <p:cNvSpPr txBox="1"/>
          <p:nvPr/>
        </p:nvSpPr>
        <p:spPr>
          <a:xfrm>
            <a:off x="1880377" y="397484"/>
            <a:ext cx="96366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Konstrukce osy úhlu</a:t>
            </a:r>
          </a:p>
        </p:txBody>
      </p:sp>
      <p:sp>
        <p:nvSpPr>
          <p:cNvPr id="409" name="Google Shape;409;p19"/>
          <p:cNvSpPr txBox="1"/>
          <p:nvPr/>
        </p:nvSpPr>
        <p:spPr>
          <a:xfrm>
            <a:off x="357546" y="7528412"/>
            <a:ext cx="13793100" cy="952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Krok 1: Hrot kružítka umístěte do vrcholu úhlu. Rozevření kružítka musí být menší, než je délka úseček.</a:t>
            </a:r>
          </a:p>
        </p:txBody>
      </p:sp>
      <p:grpSp>
        <p:nvGrpSpPr>
          <p:cNvPr id="410" name="Google Shape;410;p19"/>
          <p:cNvGrpSpPr/>
          <p:nvPr/>
        </p:nvGrpSpPr>
        <p:grpSpPr>
          <a:xfrm>
            <a:off x="2908491" y="2106120"/>
            <a:ext cx="6600409" cy="5422151"/>
            <a:chOff x="2908491" y="2106121"/>
            <a:chExt cx="6600409" cy="3089590"/>
          </a:xfrm>
        </p:grpSpPr>
        <p:cxnSp>
          <p:nvCxnSpPr>
            <p:cNvPr id="411" name="Google Shape;411;p19"/>
            <p:cNvCxnSpPr/>
            <p:nvPr/>
          </p:nvCxnSpPr>
          <p:spPr>
            <a:xfrm>
              <a:off x="3586543" y="4507551"/>
              <a:ext cx="5442268" cy="0"/>
            </a:xfrm>
            <a:prstGeom prst="straightConnector1">
              <a:avLst/>
            </a:prstGeom>
            <a:noFill/>
            <a:ln w="38100" cap="flat" cmpd="sng">
              <a:solidFill>
                <a:srgbClr val="000000"/>
              </a:solidFill>
              <a:prstDash val="solid"/>
              <a:miter lim="800000"/>
              <a:headEnd type="none" w="sm" len="sm"/>
              <a:tailEnd type="none" w="sm" len="sm"/>
            </a:ln>
          </p:spPr>
        </p:cxnSp>
        <p:sp>
          <p:nvSpPr>
            <p:cNvPr id="412" name="Google Shape;412;p19"/>
            <p:cNvSpPr txBox="1"/>
            <p:nvPr/>
          </p:nvSpPr>
          <p:spPr>
            <a:xfrm>
              <a:off x="6816218" y="2106121"/>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413" name="Google Shape;413;p19"/>
            <p:cNvSpPr txBox="1"/>
            <p:nvPr/>
          </p:nvSpPr>
          <p:spPr>
            <a:xfrm>
              <a:off x="2908491" y="4248399"/>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cxnSp>
          <p:nvCxnSpPr>
            <p:cNvPr id="414" name="Google Shape;414;p19"/>
            <p:cNvCxnSpPr/>
            <p:nvPr/>
          </p:nvCxnSpPr>
          <p:spPr>
            <a:xfrm rot="10800000" flipH="1">
              <a:off x="3586543" y="2585196"/>
              <a:ext cx="3657918" cy="1910243"/>
            </a:xfrm>
            <a:prstGeom prst="straightConnector1">
              <a:avLst/>
            </a:prstGeom>
            <a:noFill/>
            <a:ln w="38100" cap="flat" cmpd="sng">
              <a:solidFill>
                <a:srgbClr val="000000"/>
              </a:solidFill>
              <a:prstDash val="solid"/>
              <a:miter lim="800000"/>
              <a:headEnd type="none" w="sm" len="sm"/>
              <a:tailEnd type="none" w="sm" len="sm"/>
            </a:ln>
          </p:spPr>
        </p:cxnSp>
        <p:sp>
          <p:nvSpPr>
            <p:cNvPr id="415" name="Google Shape;415;p19"/>
            <p:cNvSpPr txBox="1"/>
            <p:nvPr/>
          </p:nvSpPr>
          <p:spPr>
            <a:xfrm>
              <a:off x="8903907" y="4564769"/>
              <a:ext cx="604993" cy="63094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500"/>
                <a:buFont typeface="Arial"/>
                <a:buNone/>
              </a:pPr>
              <a:r>
                <a:rPr lang="cs-CZ" sz="3500" b="0" i="0" u="none" strike="noStrike" cap="none">
                  <a:solidFill>
                    <a:srgbClr val="000000"/>
                  </a:solidFill>
                  <a:latin typeface="Arial"/>
                  <a:ea typeface="Arial"/>
                  <a:cs typeface="Arial"/>
                  <a:sym typeface="Arial"/>
                </a:rPr>
                <a:t>c</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
          <p:cNvSpPr/>
          <p:nvPr/>
        </p:nvSpPr>
        <p:spPr>
          <a:xfrm>
            <a:off x="1508675" y="2574288"/>
            <a:ext cx="11529000" cy="1423200"/>
          </a:xfrm>
          <a:prstGeom prst="roundRect">
            <a:avLst>
              <a:gd name="adj" fmla="val 16667"/>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2"/>
          <p:cNvSpPr txBox="1"/>
          <p:nvPr/>
        </p:nvSpPr>
        <p:spPr>
          <a:xfrm>
            <a:off x="793017" y="3031944"/>
            <a:ext cx="12960299"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Najděte všechny body, které jsou vzdáleny 5 km od školy. </a:t>
            </a:r>
          </a:p>
        </p:txBody>
      </p:sp>
      <p:sp>
        <p:nvSpPr>
          <p:cNvPr id="192" name="Google Shape;192;p2"/>
          <p:cNvSpPr txBox="1"/>
          <p:nvPr/>
        </p:nvSpPr>
        <p:spPr>
          <a:xfrm>
            <a:off x="2784479" y="531571"/>
            <a:ext cx="75654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Stejná vzdálenost od daného bodu</a:t>
            </a:r>
          </a:p>
        </p:txBody>
      </p:sp>
      <p:sp>
        <p:nvSpPr>
          <p:cNvPr id="2" name="Rectangle 1">
            <a:extLst>
              <a:ext uri="{FF2B5EF4-FFF2-40B4-BE49-F238E27FC236}">
                <a16:creationId xmlns="" xmlns:a16="http://schemas.microsoft.com/office/drawing/2014/main" id="{75383DBC-2A25-43C5-A719-971E11D97737}"/>
              </a:ext>
            </a:extLst>
          </p:cNvPr>
          <p:cNvSpPr/>
          <p:nvPr/>
        </p:nvSpPr>
        <p:spPr>
          <a:xfrm>
            <a:off x="2228850" y="4992406"/>
            <a:ext cx="9772650" cy="3465794"/>
          </a:xfrm>
          <a:prstGeom prst="rect">
            <a:avLst/>
          </a:prstGeom>
          <a:solidFill>
            <a:srgbClr val="9B392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 xmlns:a16="http://schemas.microsoft.com/office/drawing/2014/main" id="{C5AE52AA-AAB7-451F-815A-F87C005530F8}"/>
              </a:ext>
            </a:extLst>
          </p:cNvPr>
          <p:cNvSpPr txBox="1"/>
          <p:nvPr/>
        </p:nvSpPr>
        <p:spPr>
          <a:xfrm>
            <a:off x="2228850" y="5080000"/>
            <a:ext cx="2143125" cy="553998"/>
          </a:xfrm>
          <a:prstGeom prst="rect">
            <a:avLst/>
          </a:prstGeom>
          <a:noFill/>
        </p:spPr>
        <p:txBody>
          <a:bodyPr wrap="square" rtlCol="0">
            <a:spAutoFit/>
          </a:bodyPr>
          <a:lstStyle/>
          <a:p>
            <a:r>
              <a:rPr lang="cs-CZ" sz="3000"/>
              <a:t>1cm:1km</a:t>
            </a:r>
          </a:p>
        </p:txBody>
      </p:sp>
      <p:sp>
        <p:nvSpPr>
          <p:cNvPr id="9" name="TextBox 8">
            <a:extLst>
              <a:ext uri="{FF2B5EF4-FFF2-40B4-BE49-F238E27FC236}">
                <a16:creationId xmlns="" xmlns:a16="http://schemas.microsoft.com/office/drawing/2014/main" id="{1BB2A0CD-FCDD-4E19-AD54-CA79C18412B2}"/>
              </a:ext>
            </a:extLst>
          </p:cNvPr>
          <p:cNvSpPr txBox="1"/>
          <p:nvPr/>
        </p:nvSpPr>
        <p:spPr>
          <a:xfrm>
            <a:off x="7137400" y="6388795"/>
            <a:ext cx="2143125" cy="1323439"/>
          </a:xfrm>
          <a:prstGeom prst="rect">
            <a:avLst/>
          </a:prstGeom>
          <a:noFill/>
        </p:spPr>
        <p:txBody>
          <a:bodyPr wrap="square" rtlCol="0">
            <a:spAutoFit/>
          </a:bodyPr>
          <a:lstStyle/>
          <a:p>
            <a:r>
              <a:rPr lang="cs-CZ" sz="4000"/>
              <a:t>Škola</a:t>
            </a:r>
          </a:p>
          <a:p>
            <a:r>
              <a:rPr lang="cs-CZ" sz="4000"/>
              <a:t>  x</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20"/>
          <p:cNvSpPr/>
          <p:nvPr/>
        </p:nvSpPr>
        <p:spPr>
          <a:xfrm>
            <a:off x="3292100" y="8942850"/>
            <a:ext cx="8070300" cy="8466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21" name="Google Shape;421;p20"/>
          <p:cNvPicPr preferRelativeResize="0"/>
          <p:nvPr/>
        </p:nvPicPr>
        <p:blipFill rotWithShape="1">
          <a:blip r:embed="rId3">
            <a:alphaModFix/>
          </a:blip>
          <a:srcRect l="34967" t="16023" b="36017"/>
          <a:stretch/>
        </p:blipFill>
        <p:spPr>
          <a:xfrm rot="1216614">
            <a:off x="-531012" y="2091400"/>
            <a:ext cx="7676924" cy="4657750"/>
          </a:xfrm>
          <a:prstGeom prst="rect">
            <a:avLst/>
          </a:prstGeom>
          <a:solidFill>
            <a:srgbClr val="000000">
              <a:alpha val="0"/>
            </a:srgbClr>
          </a:solidFill>
          <a:ln>
            <a:noFill/>
          </a:ln>
        </p:spPr>
      </p:pic>
      <p:sp>
        <p:nvSpPr>
          <p:cNvPr id="422" name="Google Shape;422;p20"/>
          <p:cNvSpPr txBox="1"/>
          <p:nvPr/>
        </p:nvSpPr>
        <p:spPr>
          <a:xfrm>
            <a:off x="2492877" y="302459"/>
            <a:ext cx="96366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Konstrukce osy úhlu</a:t>
            </a:r>
          </a:p>
        </p:txBody>
      </p:sp>
      <p:sp>
        <p:nvSpPr>
          <p:cNvPr id="423" name="Google Shape;423;p20"/>
          <p:cNvSpPr txBox="1"/>
          <p:nvPr/>
        </p:nvSpPr>
        <p:spPr>
          <a:xfrm>
            <a:off x="414658" y="9110037"/>
            <a:ext cx="137931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Krok 2: Přes obě úsečky narýsujte kružnici.</a:t>
            </a:r>
          </a:p>
        </p:txBody>
      </p:sp>
      <p:grpSp>
        <p:nvGrpSpPr>
          <p:cNvPr id="424" name="Google Shape;424;p20"/>
          <p:cNvGrpSpPr/>
          <p:nvPr/>
        </p:nvGrpSpPr>
        <p:grpSpPr>
          <a:xfrm>
            <a:off x="734704" y="1884910"/>
            <a:ext cx="8760256" cy="7995316"/>
            <a:chOff x="748644" y="1978326"/>
            <a:chExt cx="8760256" cy="4618953"/>
          </a:xfrm>
        </p:grpSpPr>
        <p:cxnSp>
          <p:nvCxnSpPr>
            <p:cNvPr id="425" name="Google Shape;425;p20"/>
            <p:cNvCxnSpPr/>
            <p:nvPr/>
          </p:nvCxnSpPr>
          <p:spPr>
            <a:xfrm>
              <a:off x="3586543" y="4507551"/>
              <a:ext cx="5442268" cy="0"/>
            </a:xfrm>
            <a:prstGeom prst="straightConnector1">
              <a:avLst/>
            </a:prstGeom>
            <a:noFill/>
            <a:ln w="38100" cap="flat" cmpd="sng">
              <a:solidFill>
                <a:srgbClr val="000000"/>
              </a:solidFill>
              <a:prstDash val="solid"/>
              <a:miter lim="800000"/>
              <a:headEnd type="none" w="sm" len="sm"/>
              <a:tailEnd type="none" w="sm" len="sm"/>
            </a:ln>
          </p:spPr>
        </p:cxnSp>
        <p:sp>
          <p:nvSpPr>
            <p:cNvPr id="426" name="Google Shape;426;p20"/>
            <p:cNvSpPr txBox="1"/>
            <p:nvPr/>
          </p:nvSpPr>
          <p:spPr>
            <a:xfrm>
              <a:off x="6816218" y="2106121"/>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427" name="Google Shape;427;p20"/>
            <p:cNvSpPr txBox="1"/>
            <p:nvPr/>
          </p:nvSpPr>
          <p:spPr>
            <a:xfrm>
              <a:off x="2908491" y="4248399"/>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cxnSp>
          <p:nvCxnSpPr>
            <p:cNvPr id="428" name="Google Shape;428;p20"/>
            <p:cNvCxnSpPr/>
            <p:nvPr/>
          </p:nvCxnSpPr>
          <p:spPr>
            <a:xfrm rot="10800000" flipH="1">
              <a:off x="3586543" y="2585196"/>
              <a:ext cx="3657918" cy="1910243"/>
            </a:xfrm>
            <a:prstGeom prst="straightConnector1">
              <a:avLst/>
            </a:prstGeom>
            <a:noFill/>
            <a:ln w="38100" cap="flat" cmpd="sng">
              <a:solidFill>
                <a:srgbClr val="000000"/>
              </a:solidFill>
              <a:prstDash val="solid"/>
              <a:miter lim="800000"/>
              <a:headEnd type="none" w="sm" len="sm"/>
              <a:tailEnd type="none" w="sm" len="sm"/>
            </a:ln>
          </p:spPr>
        </p:cxnSp>
        <p:sp>
          <p:nvSpPr>
            <p:cNvPr id="429" name="Google Shape;429;p20"/>
            <p:cNvSpPr txBox="1"/>
            <p:nvPr/>
          </p:nvSpPr>
          <p:spPr>
            <a:xfrm>
              <a:off x="8903907" y="4564769"/>
              <a:ext cx="604993" cy="63094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500"/>
                <a:buFont typeface="Arial"/>
                <a:buNone/>
              </a:pPr>
              <a:r>
                <a:rPr lang="cs-CZ" sz="3500" b="0" i="0" u="none" strike="noStrike" cap="none">
                  <a:solidFill>
                    <a:srgbClr val="000000"/>
                  </a:solidFill>
                  <a:latin typeface="Arial"/>
                  <a:ea typeface="Arial"/>
                  <a:cs typeface="Arial"/>
                  <a:sym typeface="Arial"/>
                </a:rPr>
                <a:t>c</a:t>
              </a:r>
            </a:p>
          </p:txBody>
        </p:sp>
        <p:sp>
          <p:nvSpPr>
            <p:cNvPr id="430" name="Google Shape;430;p20"/>
            <p:cNvSpPr/>
            <p:nvPr/>
          </p:nvSpPr>
          <p:spPr>
            <a:xfrm rot="1250076">
              <a:off x="1045001" y="2921071"/>
              <a:ext cx="5803752" cy="2733463"/>
            </a:xfrm>
            <a:prstGeom prst="arc">
              <a:avLst>
                <a:gd name="adj1" fmla="val 16200000"/>
                <a:gd name="adj2" fmla="val 1624480"/>
              </a:avLst>
            </a:prstGeom>
            <a:noFill/>
            <a:ln w="28575"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21"/>
          <p:cNvSpPr/>
          <p:nvPr/>
        </p:nvSpPr>
        <p:spPr>
          <a:xfrm>
            <a:off x="373800" y="7807950"/>
            <a:ext cx="13672800" cy="15492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36" name="Google Shape;436;p21"/>
          <p:cNvPicPr preferRelativeResize="0"/>
          <p:nvPr/>
        </p:nvPicPr>
        <p:blipFill rotWithShape="1">
          <a:blip r:embed="rId3">
            <a:alphaModFix/>
          </a:blip>
          <a:srcRect l="35764" t="21544" b="33804"/>
          <a:stretch/>
        </p:blipFill>
        <p:spPr>
          <a:xfrm rot="1218945">
            <a:off x="2941073" y="2164874"/>
            <a:ext cx="5327231" cy="2568526"/>
          </a:xfrm>
          <a:prstGeom prst="rect">
            <a:avLst/>
          </a:prstGeom>
          <a:solidFill>
            <a:srgbClr val="000000">
              <a:alpha val="0"/>
            </a:srgbClr>
          </a:solidFill>
          <a:ln>
            <a:noFill/>
          </a:ln>
        </p:spPr>
      </p:pic>
      <p:sp>
        <p:nvSpPr>
          <p:cNvPr id="437" name="Google Shape;437;p21"/>
          <p:cNvSpPr txBox="1"/>
          <p:nvPr/>
        </p:nvSpPr>
        <p:spPr>
          <a:xfrm>
            <a:off x="2147535" y="207794"/>
            <a:ext cx="96366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Konstrukce osy úhlu</a:t>
            </a:r>
          </a:p>
        </p:txBody>
      </p:sp>
      <p:sp>
        <p:nvSpPr>
          <p:cNvPr id="438" name="Google Shape;438;p21"/>
          <p:cNvSpPr txBox="1"/>
          <p:nvPr/>
        </p:nvSpPr>
        <p:spPr>
          <a:xfrm>
            <a:off x="240883" y="8009501"/>
            <a:ext cx="13793100" cy="952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Krok 3: Umístěte hrot kružítka postupně do obou průsečíků sestrojené kružnice a ramen úhlů a narýsujte nové kružnice. Rozevření kružítka ponechejte stejné.</a:t>
            </a:r>
          </a:p>
        </p:txBody>
      </p:sp>
      <p:grpSp>
        <p:nvGrpSpPr>
          <p:cNvPr id="439" name="Google Shape;439;p21"/>
          <p:cNvGrpSpPr/>
          <p:nvPr/>
        </p:nvGrpSpPr>
        <p:grpSpPr>
          <a:xfrm>
            <a:off x="2908491" y="1716116"/>
            <a:ext cx="6600409" cy="5815205"/>
            <a:chOff x="2908491" y="1880903"/>
            <a:chExt cx="6600409" cy="3358154"/>
          </a:xfrm>
        </p:grpSpPr>
        <p:cxnSp>
          <p:nvCxnSpPr>
            <p:cNvPr id="440" name="Google Shape;440;p21"/>
            <p:cNvCxnSpPr/>
            <p:nvPr/>
          </p:nvCxnSpPr>
          <p:spPr>
            <a:xfrm>
              <a:off x="3586543" y="4507551"/>
              <a:ext cx="5442268" cy="0"/>
            </a:xfrm>
            <a:prstGeom prst="straightConnector1">
              <a:avLst/>
            </a:prstGeom>
            <a:noFill/>
            <a:ln w="38100" cap="flat" cmpd="sng">
              <a:solidFill>
                <a:srgbClr val="000000"/>
              </a:solidFill>
              <a:prstDash val="solid"/>
              <a:miter lim="800000"/>
              <a:headEnd type="none" w="sm" len="sm"/>
              <a:tailEnd type="none" w="sm" len="sm"/>
            </a:ln>
          </p:spPr>
        </p:cxnSp>
        <p:sp>
          <p:nvSpPr>
            <p:cNvPr id="441" name="Google Shape;441;p21"/>
            <p:cNvSpPr txBox="1"/>
            <p:nvPr/>
          </p:nvSpPr>
          <p:spPr>
            <a:xfrm>
              <a:off x="6816218" y="2106121"/>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442" name="Google Shape;442;p21"/>
            <p:cNvSpPr txBox="1"/>
            <p:nvPr/>
          </p:nvSpPr>
          <p:spPr>
            <a:xfrm>
              <a:off x="2908491" y="4248399"/>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cxnSp>
          <p:nvCxnSpPr>
            <p:cNvPr id="443" name="Google Shape;443;p21"/>
            <p:cNvCxnSpPr/>
            <p:nvPr/>
          </p:nvCxnSpPr>
          <p:spPr>
            <a:xfrm rot="10800000" flipH="1">
              <a:off x="3586543" y="2585196"/>
              <a:ext cx="3657918" cy="1910243"/>
            </a:xfrm>
            <a:prstGeom prst="straightConnector1">
              <a:avLst/>
            </a:prstGeom>
            <a:noFill/>
            <a:ln w="38100" cap="flat" cmpd="sng">
              <a:solidFill>
                <a:srgbClr val="000000"/>
              </a:solidFill>
              <a:prstDash val="solid"/>
              <a:miter lim="800000"/>
              <a:headEnd type="none" w="sm" len="sm"/>
              <a:tailEnd type="none" w="sm" len="sm"/>
            </a:ln>
          </p:spPr>
        </p:cxnSp>
        <p:sp>
          <p:nvSpPr>
            <p:cNvPr id="444" name="Google Shape;444;p21"/>
            <p:cNvSpPr txBox="1"/>
            <p:nvPr/>
          </p:nvSpPr>
          <p:spPr>
            <a:xfrm>
              <a:off x="8903907" y="4564769"/>
              <a:ext cx="604993" cy="63094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500"/>
                <a:buFont typeface="Arial"/>
                <a:buNone/>
              </a:pPr>
              <a:r>
                <a:rPr lang="cs-CZ" sz="3500" b="0" i="0" u="none" strike="noStrike" cap="none">
                  <a:solidFill>
                    <a:srgbClr val="000000"/>
                  </a:solidFill>
                  <a:latin typeface="Arial"/>
                  <a:ea typeface="Arial"/>
                  <a:cs typeface="Arial"/>
                  <a:sym typeface="Arial"/>
                </a:rPr>
                <a:t>c</a:t>
              </a:r>
            </a:p>
          </p:txBody>
        </p:sp>
        <p:pic>
          <p:nvPicPr>
            <p:cNvPr id="445" name="Google Shape;445;p21"/>
            <p:cNvPicPr preferRelativeResize="0"/>
            <p:nvPr/>
          </p:nvPicPr>
          <p:blipFill rotWithShape="1">
            <a:blip r:embed="rId4">
              <a:alphaModFix/>
            </a:blip>
            <a:srcRect/>
            <a:stretch/>
          </p:blipFill>
          <p:spPr>
            <a:xfrm rot="-1656206">
              <a:off x="4681692" y="2802878"/>
              <a:ext cx="1668283" cy="2026932"/>
            </a:xfrm>
            <a:prstGeom prst="rect">
              <a:avLst/>
            </a:prstGeom>
            <a:noFill/>
            <a:ln>
              <a:noFill/>
            </a:ln>
          </p:spPr>
        </p:pic>
        <p:sp>
          <p:nvSpPr>
            <p:cNvPr id="446" name="Google Shape;446;p21"/>
            <p:cNvSpPr/>
            <p:nvPr/>
          </p:nvSpPr>
          <p:spPr>
            <a:xfrm rot="1840810">
              <a:off x="4629925" y="2667479"/>
              <a:ext cx="3572794" cy="1785001"/>
            </a:xfrm>
            <a:prstGeom prst="arc">
              <a:avLst>
                <a:gd name="adj1" fmla="val 16200000"/>
                <a:gd name="adj2" fmla="val 0"/>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447" name="Google Shape;447;p21"/>
            <p:cNvSpPr/>
            <p:nvPr/>
          </p:nvSpPr>
          <p:spPr>
            <a:xfrm rot="2085195">
              <a:off x="6637610" y="3376198"/>
              <a:ext cx="2771152" cy="717528"/>
            </a:xfrm>
            <a:prstGeom prst="arc">
              <a:avLst>
                <a:gd name="adj1" fmla="val 11342509"/>
                <a:gd name="adj2" fmla="val 20533300"/>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22"/>
          <p:cNvSpPr/>
          <p:nvPr/>
        </p:nvSpPr>
        <p:spPr>
          <a:xfrm>
            <a:off x="193650" y="7723575"/>
            <a:ext cx="13884901" cy="1891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p22"/>
          <p:cNvSpPr txBox="1"/>
          <p:nvPr/>
        </p:nvSpPr>
        <p:spPr>
          <a:xfrm>
            <a:off x="2363652" y="307409"/>
            <a:ext cx="96366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Konstrukce osy úhlu</a:t>
            </a:r>
          </a:p>
        </p:txBody>
      </p:sp>
      <p:sp>
        <p:nvSpPr>
          <p:cNvPr id="454" name="Google Shape;454;p22"/>
          <p:cNvSpPr txBox="1"/>
          <p:nvPr/>
        </p:nvSpPr>
        <p:spPr>
          <a:xfrm>
            <a:off x="285446" y="7841187"/>
            <a:ext cx="13793100" cy="5077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Krok 4: Průsečík kružnic mezi úsečkami AB a BC spojte s vrcholem úhlu ABC.</a:t>
            </a:r>
          </a:p>
        </p:txBody>
      </p:sp>
      <p:sp>
        <p:nvSpPr>
          <p:cNvPr id="455" name="Google Shape;455;p22"/>
          <p:cNvSpPr txBox="1"/>
          <p:nvPr/>
        </p:nvSpPr>
        <p:spPr>
          <a:xfrm>
            <a:off x="333009" y="8764580"/>
            <a:ext cx="136980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Takto jste zkonstruovali osu úhlu ABC.</a:t>
            </a:r>
          </a:p>
        </p:txBody>
      </p:sp>
      <p:grpSp>
        <p:nvGrpSpPr>
          <p:cNvPr id="456" name="Google Shape;456;p22"/>
          <p:cNvGrpSpPr/>
          <p:nvPr/>
        </p:nvGrpSpPr>
        <p:grpSpPr>
          <a:xfrm>
            <a:off x="2908491" y="2106120"/>
            <a:ext cx="7238484" cy="5494159"/>
            <a:chOff x="2908491" y="2106121"/>
            <a:chExt cx="7238484" cy="3089590"/>
          </a:xfrm>
        </p:grpSpPr>
        <p:sp>
          <p:nvSpPr>
            <p:cNvPr id="457" name="Google Shape;457;p22"/>
            <p:cNvSpPr txBox="1"/>
            <p:nvPr/>
          </p:nvSpPr>
          <p:spPr>
            <a:xfrm>
              <a:off x="6816218" y="2106121"/>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cxnSp>
          <p:nvCxnSpPr>
            <p:cNvPr id="458" name="Google Shape;458;p22"/>
            <p:cNvCxnSpPr/>
            <p:nvPr/>
          </p:nvCxnSpPr>
          <p:spPr>
            <a:xfrm>
              <a:off x="3586543" y="4507551"/>
              <a:ext cx="5442268" cy="0"/>
            </a:xfrm>
            <a:prstGeom prst="straightConnector1">
              <a:avLst/>
            </a:prstGeom>
            <a:noFill/>
            <a:ln w="38100" cap="flat" cmpd="sng">
              <a:solidFill>
                <a:srgbClr val="000000"/>
              </a:solidFill>
              <a:prstDash val="solid"/>
              <a:miter lim="800000"/>
              <a:headEnd type="none" w="sm" len="sm"/>
              <a:tailEnd type="none" w="sm" len="sm"/>
            </a:ln>
          </p:spPr>
        </p:cxnSp>
        <p:sp>
          <p:nvSpPr>
            <p:cNvPr id="459" name="Google Shape;459;p22"/>
            <p:cNvSpPr txBox="1"/>
            <p:nvPr/>
          </p:nvSpPr>
          <p:spPr>
            <a:xfrm>
              <a:off x="2908491" y="4248399"/>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cxnSp>
          <p:nvCxnSpPr>
            <p:cNvPr id="460" name="Google Shape;460;p22"/>
            <p:cNvCxnSpPr/>
            <p:nvPr/>
          </p:nvCxnSpPr>
          <p:spPr>
            <a:xfrm rot="10800000" flipH="1">
              <a:off x="3586543" y="2585196"/>
              <a:ext cx="3657918" cy="1910243"/>
            </a:xfrm>
            <a:prstGeom prst="straightConnector1">
              <a:avLst/>
            </a:prstGeom>
            <a:noFill/>
            <a:ln w="38100" cap="flat" cmpd="sng">
              <a:solidFill>
                <a:srgbClr val="000000"/>
              </a:solidFill>
              <a:prstDash val="solid"/>
              <a:miter lim="800000"/>
              <a:headEnd type="none" w="sm" len="sm"/>
              <a:tailEnd type="none" w="sm" len="sm"/>
            </a:ln>
          </p:spPr>
        </p:cxnSp>
        <p:sp>
          <p:nvSpPr>
            <p:cNvPr id="461" name="Google Shape;461;p22"/>
            <p:cNvSpPr txBox="1"/>
            <p:nvPr/>
          </p:nvSpPr>
          <p:spPr>
            <a:xfrm>
              <a:off x="8903907" y="4564769"/>
              <a:ext cx="604993" cy="63094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500"/>
                <a:buFont typeface="Arial"/>
                <a:buNone/>
              </a:pPr>
              <a:r>
                <a:rPr lang="cs-CZ" sz="3500" b="0" i="0" u="none" strike="noStrike" cap="none">
                  <a:solidFill>
                    <a:srgbClr val="000000"/>
                  </a:solidFill>
                  <a:latin typeface="Arial"/>
                  <a:ea typeface="Arial"/>
                  <a:cs typeface="Arial"/>
                  <a:sym typeface="Arial"/>
                </a:rPr>
                <a:t>c</a:t>
              </a:r>
            </a:p>
          </p:txBody>
        </p:sp>
        <p:cxnSp>
          <p:nvCxnSpPr>
            <p:cNvPr id="462" name="Google Shape;462;p22"/>
            <p:cNvCxnSpPr/>
            <p:nvPr/>
          </p:nvCxnSpPr>
          <p:spPr>
            <a:xfrm rot="10800000" flipH="1">
              <a:off x="3485461" y="3103500"/>
              <a:ext cx="6661514" cy="1404051"/>
            </a:xfrm>
            <a:prstGeom prst="straightConnector1">
              <a:avLst/>
            </a:prstGeom>
            <a:noFill/>
            <a:ln w="38100" cap="flat" cmpd="sng">
              <a:solidFill>
                <a:srgbClr val="000000"/>
              </a:solidFill>
              <a:prstDash val="solid"/>
              <a:miter lim="800000"/>
              <a:headEnd type="none" w="sm" len="sm"/>
              <a:tailEnd type="none" w="sm" len="sm"/>
            </a:ln>
          </p:spPr>
        </p:cxnSp>
        <p:sp>
          <p:nvSpPr>
            <p:cNvPr id="463" name="Google Shape;463;p22"/>
            <p:cNvSpPr/>
            <p:nvPr/>
          </p:nvSpPr>
          <p:spPr>
            <a:xfrm rot="-1249551">
              <a:off x="4228012" y="3761512"/>
              <a:ext cx="1416397" cy="973774"/>
            </a:xfrm>
            <a:prstGeom prst="arc">
              <a:avLst>
                <a:gd name="adj1" fmla="val 16200000"/>
                <a:gd name="adj2" fmla="val 4763276"/>
              </a:avLst>
            </a:prstGeom>
            <a:noFill/>
            <a:ln w="28575"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464" name="Google Shape;464;p22"/>
            <p:cNvSpPr/>
            <p:nvPr/>
          </p:nvSpPr>
          <p:spPr>
            <a:xfrm rot="463353">
              <a:off x="6879452" y="3129493"/>
              <a:ext cx="2644210" cy="928739"/>
            </a:xfrm>
            <a:prstGeom prst="arc">
              <a:avLst>
                <a:gd name="adj1" fmla="val 16200000"/>
                <a:gd name="adj2" fmla="val 0"/>
              </a:avLst>
            </a:prstGeom>
            <a:noFill/>
            <a:ln w="3810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grpSp>
      <p:sp>
        <p:nvSpPr>
          <p:cNvPr id="465" name="Google Shape;465;p22"/>
          <p:cNvSpPr/>
          <p:nvPr/>
        </p:nvSpPr>
        <p:spPr>
          <a:xfrm rot="4323099">
            <a:off x="7102351" y="3183258"/>
            <a:ext cx="2545913" cy="1145070"/>
          </a:xfrm>
          <a:prstGeom prst="arc">
            <a:avLst>
              <a:gd name="adj1" fmla="val 16200000"/>
              <a:gd name="adj2" fmla="val 0"/>
            </a:avLst>
          </a:prstGeom>
          <a:noFill/>
          <a:ln w="3810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23"/>
          <p:cNvSpPr/>
          <p:nvPr/>
        </p:nvSpPr>
        <p:spPr>
          <a:xfrm>
            <a:off x="3075925" y="8065850"/>
            <a:ext cx="8304600" cy="1152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1" name="Google Shape;471;p23"/>
          <p:cNvSpPr txBox="1"/>
          <p:nvPr/>
        </p:nvSpPr>
        <p:spPr>
          <a:xfrm>
            <a:off x="1159828" y="325409"/>
            <a:ext cx="12422283" cy="5078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Cvičení: konstrukce osy úhlu</a:t>
            </a:r>
          </a:p>
        </p:txBody>
      </p:sp>
      <p:sp>
        <p:nvSpPr>
          <p:cNvPr id="472" name="Google Shape;472;p23"/>
          <p:cNvSpPr txBox="1"/>
          <p:nvPr/>
        </p:nvSpPr>
        <p:spPr>
          <a:xfrm>
            <a:off x="375571" y="8317437"/>
            <a:ext cx="137931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Zkonstruujte osy těchto úhlů.</a:t>
            </a:r>
          </a:p>
        </p:txBody>
      </p:sp>
      <p:grpSp>
        <p:nvGrpSpPr>
          <p:cNvPr id="473" name="Google Shape;473;p23"/>
          <p:cNvGrpSpPr/>
          <p:nvPr/>
        </p:nvGrpSpPr>
        <p:grpSpPr>
          <a:xfrm>
            <a:off x="463931" y="2006690"/>
            <a:ext cx="12972225" cy="5449574"/>
            <a:chOff x="463931" y="2006690"/>
            <a:chExt cx="12972225" cy="2982919"/>
          </a:xfrm>
        </p:grpSpPr>
        <p:cxnSp>
          <p:nvCxnSpPr>
            <p:cNvPr id="474" name="Google Shape;474;p23"/>
            <p:cNvCxnSpPr/>
            <p:nvPr/>
          </p:nvCxnSpPr>
          <p:spPr>
            <a:xfrm flipH="1">
              <a:off x="463931" y="2006690"/>
              <a:ext cx="3033395" cy="1853025"/>
            </a:xfrm>
            <a:prstGeom prst="straightConnector1">
              <a:avLst/>
            </a:prstGeom>
            <a:noFill/>
            <a:ln w="38100" cap="flat" cmpd="sng">
              <a:solidFill>
                <a:srgbClr val="000000"/>
              </a:solidFill>
              <a:prstDash val="solid"/>
              <a:miter lim="800000"/>
              <a:headEnd type="none" w="sm" len="sm"/>
              <a:tailEnd type="none" w="sm" len="sm"/>
            </a:ln>
          </p:spPr>
        </p:cxnSp>
        <p:cxnSp>
          <p:nvCxnSpPr>
            <p:cNvPr id="475" name="Google Shape;475;p23"/>
            <p:cNvCxnSpPr/>
            <p:nvPr/>
          </p:nvCxnSpPr>
          <p:spPr>
            <a:xfrm>
              <a:off x="463931" y="3859715"/>
              <a:ext cx="4264597" cy="714093"/>
            </a:xfrm>
            <a:prstGeom prst="straightConnector1">
              <a:avLst/>
            </a:prstGeom>
            <a:noFill/>
            <a:ln w="38100" cap="flat" cmpd="sng">
              <a:solidFill>
                <a:srgbClr val="000000"/>
              </a:solidFill>
              <a:prstDash val="solid"/>
              <a:miter lim="800000"/>
              <a:headEnd type="none" w="sm" len="sm"/>
              <a:tailEnd type="none" w="sm" len="sm"/>
            </a:ln>
          </p:spPr>
        </p:cxnSp>
        <p:cxnSp>
          <p:nvCxnSpPr>
            <p:cNvPr id="476" name="Google Shape;476;p23"/>
            <p:cNvCxnSpPr/>
            <p:nvPr/>
          </p:nvCxnSpPr>
          <p:spPr>
            <a:xfrm>
              <a:off x="7351522" y="2820213"/>
              <a:ext cx="2052003" cy="1952456"/>
            </a:xfrm>
            <a:prstGeom prst="straightConnector1">
              <a:avLst/>
            </a:prstGeom>
            <a:noFill/>
            <a:ln w="38100" cap="flat" cmpd="sng">
              <a:solidFill>
                <a:srgbClr val="000000"/>
              </a:solidFill>
              <a:prstDash val="solid"/>
              <a:miter lim="800000"/>
              <a:headEnd type="none" w="sm" len="sm"/>
              <a:tailEnd type="none" w="sm" len="sm"/>
            </a:ln>
          </p:spPr>
        </p:cxnSp>
        <p:cxnSp>
          <p:nvCxnSpPr>
            <p:cNvPr id="477" name="Google Shape;477;p23"/>
            <p:cNvCxnSpPr/>
            <p:nvPr/>
          </p:nvCxnSpPr>
          <p:spPr>
            <a:xfrm>
              <a:off x="9403525" y="4772669"/>
              <a:ext cx="4032631" cy="216940"/>
            </a:xfrm>
            <a:prstGeom prst="straightConnector1">
              <a:avLst/>
            </a:prstGeom>
            <a:noFill/>
            <a:ln w="38100" cap="flat" cmpd="sng">
              <a:solidFill>
                <a:srgbClr val="000000"/>
              </a:solidFill>
              <a:prstDash val="solid"/>
              <a:miter lim="800000"/>
              <a:headEnd type="none" w="sm" len="sm"/>
              <a:tailEnd type="none" w="sm" len="sm"/>
            </a:ln>
          </p:spPr>
        </p:cxn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24"/>
          <p:cNvSpPr/>
          <p:nvPr/>
        </p:nvSpPr>
        <p:spPr>
          <a:xfrm>
            <a:off x="265700" y="746400"/>
            <a:ext cx="13812900" cy="22830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3" name="Google Shape;483;p24"/>
          <p:cNvSpPr txBox="1"/>
          <p:nvPr/>
        </p:nvSpPr>
        <p:spPr>
          <a:xfrm>
            <a:off x="419319" y="882056"/>
            <a:ext cx="13436100" cy="952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Mezi silnicí a školou se vybuduje spojovací komunikace. Přáním školy je, aby tato komunikace byla co nejkratší a cesta do školy nejrychlejší. </a:t>
            </a:r>
          </a:p>
        </p:txBody>
      </p:sp>
      <p:sp>
        <p:nvSpPr>
          <p:cNvPr id="484" name="Google Shape;484;p24"/>
          <p:cNvSpPr txBox="1"/>
          <p:nvPr/>
        </p:nvSpPr>
        <p:spPr>
          <a:xfrm>
            <a:off x="517537" y="2303410"/>
            <a:ext cx="135612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Jak můžeme najít nejkratší možnou trasu?</a:t>
            </a:r>
          </a:p>
        </p:txBody>
      </p:sp>
      <p:pic>
        <p:nvPicPr>
          <p:cNvPr id="2" name="Obráze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1218" y="3480690"/>
            <a:ext cx="7335274" cy="585869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25"/>
          <p:cNvSpPr/>
          <p:nvPr/>
        </p:nvSpPr>
        <p:spPr>
          <a:xfrm>
            <a:off x="445850" y="1652800"/>
            <a:ext cx="13546801" cy="1387200"/>
          </a:xfrm>
          <a:prstGeom prst="roundRect">
            <a:avLst>
              <a:gd name="adj" fmla="val 16667"/>
            </a:avLst>
          </a:prstGeom>
          <a:solidFill>
            <a:srgbClr val="FF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1" name="Google Shape;491;p25"/>
          <p:cNvSpPr txBox="1"/>
          <p:nvPr/>
        </p:nvSpPr>
        <p:spPr>
          <a:xfrm>
            <a:off x="677196" y="1829887"/>
            <a:ext cx="13317000" cy="9232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i="0" strike="noStrike" cap="none" dirty="0">
                <a:solidFill>
                  <a:srgbClr val="000000"/>
                </a:solidFill>
                <a:latin typeface="Arial"/>
                <a:ea typeface="Arial"/>
                <a:cs typeface="Arial"/>
                <a:sym typeface="Arial"/>
              </a:rPr>
              <a:t>Konstrukcí </a:t>
            </a:r>
            <a:r>
              <a:rPr lang="cs-CZ" sz="2700" b="1" i="0" strike="noStrike" cap="none" dirty="0">
                <a:solidFill>
                  <a:srgbClr val="000000"/>
                </a:solidFill>
                <a:latin typeface="Arial"/>
                <a:ea typeface="Arial"/>
                <a:cs typeface="Arial"/>
                <a:sym typeface="Arial"/>
              </a:rPr>
              <a:t>kolmice procházející daným bodem </a:t>
            </a:r>
            <a:r>
              <a:rPr lang="cs-CZ" sz="2700" i="0" strike="noStrike" cap="none" dirty="0">
                <a:solidFill>
                  <a:srgbClr val="000000"/>
                </a:solidFill>
                <a:latin typeface="Arial"/>
                <a:ea typeface="Arial"/>
                <a:cs typeface="Arial"/>
                <a:sym typeface="Arial"/>
              </a:rPr>
              <a:t>bychom dostali nejkratší možnou trasu.</a:t>
            </a:r>
          </a:p>
        </p:txBody>
      </p:sp>
      <p:pic>
        <p:nvPicPr>
          <p:cNvPr id="2" name="Obráze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3916" y="3798060"/>
            <a:ext cx="7116168" cy="5639587"/>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26"/>
          <p:cNvSpPr/>
          <p:nvPr/>
        </p:nvSpPr>
        <p:spPr>
          <a:xfrm>
            <a:off x="2998033" y="2751675"/>
            <a:ext cx="7929797" cy="1152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8" name="Google Shape;498;p26"/>
          <p:cNvSpPr txBox="1"/>
          <p:nvPr/>
        </p:nvSpPr>
        <p:spPr>
          <a:xfrm>
            <a:off x="463924" y="388675"/>
            <a:ext cx="13510500" cy="1569620"/>
          </a:xfrm>
          <a:prstGeom prst="rect">
            <a:avLst/>
          </a:prstGeom>
          <a:noFill/>
          <a:ln>
            <a:noFill/>
          </a:ln>
        </p:spPr>
        <p:txBody>
          <a:bodyPr spcFirstLastPara="1" wrap="square" lIns="91425" tIns="45700" rIns="91425" bIns="45700" anchor="t" anchorCtr="0">
            <a:spAutoFit/>
          </a:bodyPr>
          <a:lstStyle/>
          <a:p>
            <a:pPr algn="ctr">
              <a:buSzPts val="4800"/>
            </a:pPr>
            <a:r>
              <a:rPr lang="cs-CZ" sz="4800" b="1" i="0" u="none" strike="noStrike" cap="none" dirty="0">
                <a:solidFill>
                  <a:srgbClr val="913F53"/>
                </a:solidFill>
                <a:latin typeface="Arial"/>
                <a:ea typeface="Arial"/>
                <a:cs typeface="Arial"/>
                <a:sym typeface="Arial"/>
              </a:rPr>
              <a:t>Konstrukce kolmice procházející daným bodem</a:t>
            </a:r>
          </a:p>
        </p:txBody>
      </p:sp>
      <p:sp>
        <p:nvSpPr>
          <p:cNvPr id="499" name="Google Shape;499;p26"/>
          <p:cNvSpPr txBox="1"/>
          <p:nvPr/>
        </p:nvSpPr>
        <p:spPr>
          <a:xfrm>
            <a:off x="1056846" y="3074176"/>
            <a:ext cx="117123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Krok 1: Umístěte hrot kružítka do daného bodu.</a:t>
            </a:r>
          </a:p>
        </p:txBody>
      </p:sp>
      <p:pic>
        <p:nvPicPr>
          <p:cNvPr id="500" name="Google Shape;500;p26"/>
          <p:cNvPicPr preferRelativeResize="0"/>
          <p:nvPr/>
        </p:nvPicPr>
        <p:blipFill rotWithShape="1">
          <a:blip r:embed="rId3">
            <a:alphaModFix/>
          </a:blip>
          <a:srcRect/>
          <a:stretch/>
        </p:blipFill>
        <p:spPr>
          <a:xfrm>
            <a:off x="3784048" y="4432331"/>
            <a:ext cx="6257925" cy="53530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27"/>
          <p:cNvSpPr/>
          <p:nvPr/>
        </p:nvSpPr>
        <p:spPr>
          <a:xfrm>
            <a:off x="463924" y="2298290"/>
            <a:ext cx="13525417" cy="1116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27"/>
          <p:cNvSpPr txBox="1"/>
          <p:nvPr/>
        </p:nvSpPr>
        <p:spPr>
          <a:xfrm>
            <a:off x="463924" y="388675"/>
            <a:ext cx="13366500"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dirty="0">
                <a:solidFill>
                  <a:srgbClr val="913F53"/>
                </a:solidFill>
                <a:latin typeface="Arial"/>
                <a:ea typeface="Arial"/>
                <a:cs typeface="Arial"/>
                <a:sym typeface="Arial"/>
              </a:rPr>
              <a:t>Konstrukce kolmice procházející daným bodem</a:t>
            </a:r>
          </a:p>
        </p:txBody>
      </p:sp>
      <p:sp>
        <p:nvSpPr>
          <p:cNvPr id="507" name="Google Shape;507;p27"/>
          <p:cNvSpPr txBox="1"/>
          <p:nvPr/>
        </p:nvSpPr>
        <p:spPr>
          <a:xfrm>
            <a:off x="285458" y="2446551"/>
            <a:ext cx="137931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Krok 2: Rozevřete kružítko tak, abyste mohli narýsovat kružnici protínající přímku.  </a:t>
            </a:r>
          </a:p>
        </p:txBody>
      </p:sp>
      <p:pic>
        <p:nvPicPr>
          <p:cNvPr id="508" name="Google Shape;508;p27"/>
          <p:cNvPicPr preferRelativeResize="0"/>
          <p:nvPr/>
        </p:nvPicPr>
        <p:blipFill rotWithShape="1">
          <a:blip r:embed="rId3">
            <a:alphaModFix/>
          </a:blip>
          <a:srcRect/>
          <a:stretch/>
        </p:blipFill>
        <p:spPr>
          <a:xfrm>
            <a:off x="4453112" y="4290187"/>
            <a:ext cx="5457825" cy="53625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28"/>
          <p:cNvSpPr/>
          <p:nvPr/>
        </p:nvSpPr>
        <p:spPr>
          <a:xfrm>
            <a:off x="139600" y="2025400"/>
            <a:ext cx="14051100" cy="1206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4" name="Google Shape;514;p28"/>
          <p:cNvSpPr txBox="1"/>
          <p:nvPr/>
        </p:nvSpPr>
        <p:spPr>
          <a:xfrm>
            <a:off x="463925" y="169925"/>
            <a:ext cx="13492500" cy="1569620"/>
          </a:xfrm>
          <a:prstGeom prst="rect">
            <a:avLst/>
          </a:prstGeom>
          <a:noFill/>
          <a:ln>
            <a:noFill/>
          </a:ln>
        </p:spPr>
        <p:txBody>
          <a:bodyPr spcFirstLastPara="1" wrap="square" lIns="91425" tIns="45700" rIns="91425" bIns="45700" anchor="t" anchorCtr="0">
            <a:spAutoFit/>
          </a:bodyPr>
          <a:lstStyle/>
          <a:p>
            <a:pPr algn="ctr">
              <a:buSzPts val="4800"/>
            </a:pPr>
            <a:r>
              <a:rPr lang="cs-CZ" sz="4800" b="1" i="0" u="none" strike="noStrike" cap="none" dirty="0">
                <a:solidFill>
                  <a:srgbClr val="913F53"/>
                </a:solidFill>
                <a:latin typeface="Arial"/>
                <a:ea typeface="Arial"/>
                <a:cs typeface="Arial"/>
                <a:sym typeface="Arial"/>
              </a:rPr>
              <a:t>Konstrukce kolmice procházející daným bodem</a:t>
            </a:r>
          </a:p>
        </p:txBody>
      </p:sp>
      <p:sp>
        <p:nvSpPr>
          <p:cNvPr id="515" name="Google Shape;515;p28"/>
          <p:cNvSpPr txBox="1"/>
          <p:nvPr/>
        </p:nvSpPr>
        <p:spPr>
          <a:xfrm>
            <a:off x="240883" y="2194351"/>
            <a:ext cx="13793100" cy="923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Krok 3: Z průsečíků kružnice a přímky zkonstruujte nové kružnice pod a nad přímkou tak, aby se protínaly. </a:t>
            </a:r>
          </a:p>
        </p:txBody>
      </p:sp>
      <p:pic>
        <p:nvPicPr>
          <p:cNvPr id="516" name="Google Shape;516;p28"/>
          <p:cNvPicPr preferRelativeResize="0"/>
          <p:nvPr/>
        </p:nvPicPr>
        <p:blipFill rotWithShape="1">
          <a:blip r:embed="rId3">
            <a:alphaModFix/>
          </a:blip>
          <a:srcRect/>
          <a:stretch/>
        </p:blipFill>
        <p:spPr>
          <a:xfrm>
            <a:off x="4135925" y="3748401"/>
            <a:ext cx="6148501" cy="606712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29"/>
          <p:cNvSpPr/>
          <p:nvPr/>
        </p:nvSpPr>
        <p:spPr>
          <a:xfrm>
            <a:off x="359825" y="2049125"/>
            <a:ext cx="13608901" cy="16032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2" name="Google Shape;522;p29"/>
          <p:cNvSpPr txBox="1"/>
          <p:nvPr/>
        </p:nvSpPr>
        <p:spPr>
          <a:xfrm>
            <a:off x="543998" y="90125"/>
            <a:ext cx="13231963" cy="1569620"/>
          </a:xfrm>
          <a:prstGeom prst="rect">
            <a:avLst/>
          </a:prstGeom>
          <a:noFill/>
          <a:ln>
            <a:noFill/>
          </a:ln>
        </p:spPr>
        <p:txBody>
          <a:bodyPr spcFirstLastPara="1" wrap="square" lIns="91425" tIns="45700" rIns="91425" bIns="45700" anchor="t" anchorCtr="0">
            <a:spAutoFit/>
          </a:bodyPr>
          <a:lstStyle/>
          <a:p>
            <a:pPr algn="ctr">
              <a:buSzPts val="4800"/>
            </a:pPr>
            <a:r>
              <a:rPr lang="cs-CZ" sz="4800" b="1" i="0" u="none" strike="noStrike" cap="none" dirty="0">
                <a:solidFill>
                  <a:srgbClr val="913F53"/>
                </a:solidFill>
                <a:latin typeface="Arial"/>
                <a:ea typeface="Arial"/>
                <a:cs typeface="Arial"/>
                <a:sym typeface="Arial"/>
              </a:rPr>
              <a:t>Konstrukce kolmice procházející daným bodem</a:t>
            </a:r>
          </a:p>
        </p:txBody>
      </p:sp>
      <p:sp>
        <p:nvSpPr>
          <p:cNvPr id="523" name="Google Shape;523;p29"/>
          <p:cNvSpPr txBox="1"/>
          <p:nvPr/>
        </p:nvSpPr>
        <p:spPr>
          <a:xfrm>
            <a:off x="359834" y="2198220"/>
            <a:ext cx="137931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Krok 4: Průsečíky nových kružnic spojte s původním bodem na přímce.</a:t>
            </a:r>
          </a:p>
        </p:txBody>
      </p:sp>
      <p:sp>
        <p:nvSpPr>
          <p:cNvPr id="524" name="Google Shape;524;p29"/>
          <p:cNvSpPr txBox="1"/>
          <p:nvPr/>
        </p:nvSpPr>
        <p:spPr>
          <a:xfrm>
            <a:off x="368690" y="2706137"/>
            <a:ext cx="13555201"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Sestrojili jste kolmici k přímce procházející daným bodem a tím jste dostali nejkratší vzdálenost mezi nimi.</a:t>
            </a:r>
          </a:p>
        </p:txBody>
      </p:sp>
      <p:pic>
        <p:nvPicPr>
          <p:cNvPr id="525" name="Google Shape;525;p29"/>
          <p:cNvPicPr preferRelativeResize="0"/>
          <p:nvPr/>
        </p:nvPicPr>
        <p:blipFill rotWithShape="1">
          <a:blip r:embed="rId3">
            <a:alphaModFix/>
          </a:blip>
          <a:srcRect/>
          <a:stretch/>
        </p:blipFill>
        <p:spPr>
          <a:xfrm>
            <a:off x="4012584" y="4306323"/>
            <a:ext cx="6267450" cy="54197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
          <p:cNvSpPr/>
          <p:nvPr/>
        </p:nvSpPr>
        <p:spPr>
          <a:xfrm>
            <a:off x="589975" y="8498200"/>
            <a:ext cx="13412400" cy="1224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3"/>
          <p:cNvSpPr/>
          <p:nvPr/>
        </p:nvSpPr>
        <p:spPr>
          <a:xfrm>
            <a:off x="1292525" y="2391375"/>
            <a:ext cx="11601000" cy="1026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3"/>
          <p:cNvSpPr txBox="1"/>
          <p:nvPr/>
        </p:nvSpPr>
        <p:spPr>
          <a:xfrm>
            <a:off x="431204" y="2569994"/>
            <a:ext cx="12960299"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Najděte všechny body, které jsou vzdáleny 5 km od školy. </a:t>
            </a:r>
          </a:p>
        </p:txBody>
      </p:sp>
      <p:sp>
        <p:nvSpPr>
          <p:cNvPr id="201" name="Google Shape;201;p3"/>
          <p:cNvSpPr txBox="1"/>
          <p:nvPr/>
        </p:nvSpPr>
        <p:spPr>
          <a:xfrm>
            <a:off x="1271490" y="4500837"/>
            <a:ext cx="31590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1cm: 1km</a:t>
            </a:r>
          </a:p>
        </p:txBody>
      </p:sp>
      <p:sp>
        <p:nvSpPr>
          <p:cNvPr id="202" name="Google Shape;202;p3"/>
          <p:cNvSpPr txBox="1"/>
          <p:nvPr/>
        </p:nvSpPr>
        <p:spPr>
          <a:xfrm>
            <a:off x="431190" y="8570614"/>
            <a:ext cx="13412400" cy="923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Kružnice zobrazuje množinu bodů, které jsou ve stejné vzdálenosti od školy.</a:t>
            </a:r>
          </a:p>
        </p:txBody>
      </p:sp>
      <p:sp>
        <p:nvSpPr>
          <p:cNvPr id="203" name="Google Shape;203;p3"/>
          <p:cNvSpPr txBox="1"/>
          <p:nvPr/>
        </p:nvSpPr>
        <p:spPr>
          <a:xfrm>
            <a:off x="3128654" y="639158"/>
            <a:ext cx="75654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Stejná vzdálenost od daného bodu</a:t>
            </a:r>
          </a:p>
        </p:txBody>
      </p:sp>
      <p:grpSp>
        <p:nvGrpSpPr>
          <p:cNvPr id="204" name="Google Shape;204;p3"/>
          <p:cNvGrpSpPr/>
          <p:nvPr/>
        </p:nvGrpSpPr>
        <p:grpSpPr>
          <a:xfrm>
            <a:off x="4604674" y="4005697"/>
            <a:ext cx="4049100" cy="3977493"/>
            <a:chOff x="4384755" y="2627123"/>
            <a:chExt cx="4049100" cy="2051100"/>
          </a:xfrm>
        </p:grpSpPr>
        <p:sp>
          <p:nvSpPr>
            <p:cNvPr id="205" name="Google Shape;205;p3"/>
            <p:cNvSpPr txBox="1"/>
            <p:nvPr/>
          </p:nvSpPr>
          <p:spPr>
            <a:xfrm>
              <a:off x="6013260" y="3100427"/>
              <a:ext cx="2142545"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Škola</a:t>
              </a:r>
            </a:p>
          </p:txBody>
        </p:sp>
        <p:sp>
          <p:nvSpPr>
            <p:cNvPr id="206" name="Google Shape;206;p3"/>
            <p:cNvSpPr/>
            <p:nvPr/>
          </p:nvSpPr>
          <p:spPr>
            <a:xfrm>
              <a:off x="4384755" y="2627123"/>
              <a:ext cx="4049100" cy="2051100"/>
            </a:xfrm>
            <a:prstGeom prst="ellipse">
              <a:avLst/>
            </a:prstGeom>
            <a:solidFill>
              <a:schemeClr val="accent1">
                <a:alpha val="392"/>
              </a:schemeClr>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grpSp>
      <p:cxnSp>
        <p:nvCxnSpPr>
          <p:cNvPr id="207" name="Google Shape;207;p3"/>
          <p:cNvCxnSpPr/>
          <p:nvPr/>
        </p:nvCxnSpPr>
        <p:spPr>
          <a:xfrm rot="10800000" flipH="1">
            <a:off x="6579382" y="5850461"/>
            <a:ext cx="360000" cy="288000"/>
          </a:xfrm>
          <a:prstGeom prst="straightConnector1">
            <a:avLst/>
          </a:prstGeom>
          <a:noFill/>
          <a:ln w="28575" cap="rnd" cmpd="sng">
            <a:solidFill>
              <a:schemeClr val="dk1"/>
            </a:solidFill>
            <a:prstDash val="solid"/>
            <a:round/>
            <a:headEnd type="none" w="sm" len="sm"/>
            <a:tailEnd type="none" w="sm" len="sm"/>
          </a:ln>
        </p:spPr>
      </p:cxnSp>
      <p:cxnSp>
        <p:nvCxnSpPr>
          <p:cNvPr id="208" name="Google Shape;208;p3"/>
          <p:cNvCxnSpPr/>
          <p:nvPr/>
        </p:nvCxnSpPr>
        <p:spPr>
          <a:xfrm>
            <a:off x="6579403" y="5813691"/>
            <a:ext cx="360000" cy="361500"/>
          </a:xfrm>
          <a:prstGeom prst="straightConnector1">
            <a:avLst/>
          </a:prstGeom>
          <a:noFill/>
          <a:ln w="28575" cap="rnd" cmpd="sng">
            <a:solidFill>
              <a:schemeClr val="dk1"/>
            </a:solidFill>
            <a:prstDash val="solid"/>
            <a:round/>
            <a:headEnd type="none" w="sm" len="sm"/>
            <a:tailEnd type="none" w="sm" len="sm"/>
          </a:ln>
        </p:spPr>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30"/>
          <p:cNvSpPr txBox="1"/>
          <p:nvPr/>
        </p:nvSpPr>
        <p:spPr>
          <a:xfrm>
            <a:off x="288443" y="162388"/>
            <a:ext cx="28557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Cvičení: </a:t>
            </a:r>
          </a:p>
        </p:txBody>
      </p:sp>
      <p:cxnSp>
        <p:nvCxnSpPr>
          <p:cNvPr id="531" name="Google Shape;531;p30"/>
          <p:cNvCxnSpPr/>
          <p:nvPr/>
        </p:nvCxnSpPr>
        <p:spPr>
          <a:xfrm rot="10800000" flipH="1">
            <a:off x="2611039" y="2703736"/>
            <a:ext cx="5678489" cy="1442250"/>
          </a:xfrm>
          <a:prstGeom prst="straightConnector1">
            <a:avLst/>
          </a:prstGeom>
          <a:noFill/>
          <a:ln w="38100" cap="flat" cmpd="sng">
            <a:solidFill>
              <a:srgbClr val="000000"/>
            </a:solidFill>
            <a:prstDash val="solid"/>
            <a:miter lim="800000"/>
            <a:headEnd type="none" w="sm" len="sm"/>
            <a:tailEnd type="none" w="sm" len="sm"/>
          </a:ln>
        </p:spPr>
      </p:cxnSp>
      <p:sp>
        <p:nvSpPr>
          <p:cNvPr id="532" name="Google Shape;532;p30"/>
          <p:cNvSpPr txBox="1"/>
          <p:nvPr/>
        </p:nvSpPr>
        <p:spPr>
          <a:xfrm>
            <a:off x="288439" y="1056474"/>
            <a:ext cx="136980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dirty="0">
                <a:solidFill>
                  <a:srgbClr val="000000"/>
                </a:solidFill>
                <a:latin typeface="Arial"/>
                <a:ea typeface="Arial"/>
                <a:cs typeface="Arial"/>
                <a:sym typeface="Arial"/>
              </a:rPr>
              <a:t>1) Narýsujte kolmici k přímce, která prochází daným bodem.</a:t>
            </a:r>
          </a:p>
        </p:txBody>
      </p:sp>
      <p:sp>
        <p:nvSpPr>
          <p:cNvPr id="533" name="Google Shape;533;p30"/>
          <p:cNvSpPr txBox="1"/>
          <p:nvPr/>
        </p:nvSpPr>
        <p:spPr>
          <a:xfrm>
            <a:off x="169120" y="5433267"/>
            <a:ext cx="13721701"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dirty="0">
                <a:solidFill>
                  <a:srgbClr val="000000"/>
                </a:solidFill>
                <a:latin typeface="Arial"/>
                <a:ea typeface="Arial"/>
                <a:cs typeface="Arial"/>
                <a:sym typeface="Arial"/>
              </a:rPr>
              <a:t>2) Najděte nejkratší vzdálenost mezi bodem A </a:t>
            </a:r>
            <a:r>
              <a:rPr lang="cs-CZ" sz="2700" b="0" i="0" u="none" strike="noStrike" cap="none" dirty="0" err="1">
                <a:solidFill>
                  <a:srgbClr val="000000"/>
                </a:solidFill>
                <a:latin typeface="Arial"/>
                <a:ea typeface="Arial"/>
                <a:cs typeface="Arial"/>
                <a:sym typeface="Arial"/>
              </a:rPr>
              <a:t>a</a:t>
            </a:r>
            <a:r>
              <a:rPr lang="cs-CZ" sz="2700" b="0" i="0" u="none" strike="noStrike" cap="none" dirty="0">
                <a:solidFill>
                  <a:srgbClr val="000000"/>
                </a:solidFill>
                <a:latin typeface="Arial"/>
                <a:ea typeface="Arial"/>
                <a:cs typeface="Arial"/>
                <a:sym typeface="Arial"/>
              </a:rPr>
              <a:t> úsečkou BC.</a:t>
            </a:r>
          </a:p>
        </p:txBody>
      </p:sp>
      <p:cxnSp>
        <p:nvCxnSpPr>
          <p:cNvPr id="534" name="Google Shape;534;p30"/>
          <p:cNvCxnSpPr/>
          <p:nvPr/>
        </p:nvCxnSpPr>
        <p:spPr>
          <a:xfrm>
            <a:off x="3660646" y="6869751"/>
            <a:ext cx="5276954" cy="2161995"/>
          </a:xfrm>
          <a:prstGeom prst="straightConnector1">
            <a:avLst/>
          </a:prstGeom>
          <a:noFill/>
          <a:ln w="38100" cap="flat" cmpd="sng">
            <a:solidFill>
              <a:srgbClr val="000000"/>
            </a:solidFill>
            <a:prstDash val="solid"/>
            <a:miter lim="800000"/>
            <a:headEnd type="none" w="sm" len="sm"/>
            <a:tailEnd type="none" w="sm" len="sm"/>
          </a:ln>
        </p:spPr>
      </p:cxnSp>
      <p:sp>
        <p:nvSpPr>
          <p:cNvPr id="535" name="Google Shape;535;p30"/>
          <p:cNvSpPr txBox="1"/>
          <p:nvPr/>
        </p:nvSpPr>
        <p:spPr>
          <a:xfrm>
            <a:off x="2872804" y="6481068"/>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sp>
        <p:nvSpPr>
          <p:cNvPr id="536" name="Google Shape;536;p30"/>
          <p:cNvSpPr txBox="1"/>
          <p:nvPr/>
        </p:nvSpPr>
        <p:spPr>
          <a:xfrm>
            <a:off x="9190125" y="8777830"/>
            <a:ext cx="642331"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C</a:t>
            </a:r>
          </a:p>
        </p:txBody>
      </p:sp>
      <p:sp>
        <p:nvSpPr>
          <p:cNvPr id="537" name="Google Shape;537;p30"/>
          <p:cNvSpPr txBox="1"/>
          <p:nvPr/>
        </p:nvSpPr>
        <p:spPr>
          <a:xfrm>
            <a:off x="6914250" y="6174875"/>
            <a:ext cx="606900" cy="432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cxnSp>
        <p:nvCxnSpPr>
          <p:cNvPr id="538" name="Google Shape;538;p30"/>
          <p:cNvCxnSpPr/>
          <p:nvPr/>
        </p:nvCxnSpPr>
        <p:spPr>
          <a:xfrm>
            <a:off x="3886550" y="1778900"/>
            <a:ext cx="450300" cy="468300"/>
          </a:xfrm>
          <a:prstGeom prst="straightConnector1">
            <a:avLst/>
          </a:prstGeom>
          <a:noFill/>
          <a:ln w="28575" cap="flat" cmpd="sng">
            <a:solidFill>
              <a:srgbClr val="000000"/>
            </a:solidFill>
            <a:prstDash val="solid"/>
            <a:round/>
            <a:headEnd type="none" w="sm" len="sm"/>
            <a:tailEnd type="none" w="sm" len="sm"/>
          </a:ln>
        </p:spPr>
      </p:cxnSp>
      <p:cxnSp>
        <p:nvCxnSpPr>
          <p:cNvPr id="539" name="Google Shape;539;p30"/>
          <p:cNvCxnSpPr/>
          <p:nvPr/>
        </p:nvCxnSpPr>
        <p:spPr>
          <a:xfrm rot="10800000" flipH="1">
            <a:off x="3976625" y="1796950"/>
            <a:ext cx="198000" cy="432300"/>
          </a:xfrm>
          <a:prstGeom prst="straightConnector1">
            <a:avLst/>
          </a:prstGeom>
          <a:noFill/>
          <a:ln w="28575" cap="flat" cmpd="sng">
            <a:solidFill>
              <a:srgbClr val="000000"/>
            </a:solidFill>
            <a:prstDash val="solid"/>
            <a:round/>
            <a:headEnd type="none" w="sm" len="sm"/>
            <a:tailEnd type="none" w="sm" len="sm"/>
          </a:ln>
        </p:spPr>
      </p:cxnSp>
      <p:cxnSp>
        <p:nvCxnSpPr>
          <p:cNvPr id="540" name="Google Shape;540;p30"/>
          <p:cNvCxnSpPr/>
          <p:nvPr/>
        </p:nvCxnSpPr>
        <p:spPr>
          <a:xfrm>
            <a:off x="6768825" y="6840875"/>
            <a:ext cx="522300" cy="504300"/>
          </a:xfrm>
          <a:prstGeom prst="straightConnector1">
            <a:avLst/>
          </a:prstGeom>
          <a:noFill/>
          <a:ln w="38100" cap="flat" cmpd="sng">
            <a:solidFill>
              <a:srgbClr val="000000"/>
            </a:solidFill>
            <a:prstDash val="solid"/>
            <a:miter lim="8000"/>
            <a:headEnd type="none" w="sm" len="sm"/>
            <a:tailEnd type="none" w="sm" len="sm"/>
          </a:ln>
        </p:spPr>
      </p:cxnSp>
      <p:cxnSp>
        <p:nvCxnSpPr>
          <p:cNvPr id="541" name="Google Shape;541;p30"/>
          <p:cNvCxnSpPr/>
          <p:nvPr/>
        </p:nvCxnSpPr>
        <p:spPr>
          <a:xfrm rot="10800000" flipH="1">
            <a:off x="6930975" y="6876875"/>
            <a:ext cx="198000" cy="432300"/>
          </a:xfrm>
          <a:prstGeom prst="straightConnector1">
            <a:avLst/>
          </a:prstGeom>
          <a:noFill/>
          <a:ln w="28575" cap="flat" cmpd="sng">
            <a:solidFill>
              <a:srgbClr val="000000"/>
            </a:solidFill>
            <a:prstDash val="solid"/>
            <a:round/>
            <a:headEnd type="none" w="sm" len="sm"/>
            <a:tailEnd type="none" w="sm" len="sm"/>
          </a:ln>
        </p:spPr>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31"/>
          <p:cNvSpPr/>
          <p:nvPr/>
        </p:nvSpPr>
        <p:spPr>
          <a:xfrm>
            <a:off x="463875" y="7705575"/>
            <a:ext cx="9832800" cy="1080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7" name="Google Shape;547;p31"/>
          <p:cNvSpPr/>
          <p:nvPr/>
        </p:nvSpPr>
        <p:spPr>
          <a:xfrm>
            <a:off x="283725" y="355775"/>
            <a:ext cx="13618800" cy="14184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548" name="Google Shape;548;p31"/>
          <p:cNvCxnSpPr/>
          <p:nvPr/>
        </p:nvCxnSpPr>
        <p:spPr>
          <a:xfrm rot="10800000" flipH="1">
            <a:off x="2260236" y="1808561"/>
            <a:ext cx="8549572" cy="3527519"/>
          </a:xfrm>
          <a:prstGeom prst="straightConnector1">
            <a:avLst/>
          </a:prstGeom>
          <a:noFill/>
          <a:ln w="38100" cap="flat" cmpd="sng">
            <a:solidFill>
              <a:srgbClr val="8B0000"/>
            </a:solidFill>
            <a:prstDash val="solid"/>
            <a:miter lim="800000"/>
            <a:headEnd type="none" w="sm" len="sm"/>
            <a:tailEnd type="none" w="sm" len="sm"/>
          </a:ln>
        </p:spPr>
      </p:cxnSp>
      <p:cxnSp>
        <p:nvCxnSpPr>
          <p:cNvPr id="549" name="Google Shape;549;p31"/>
          <p:cNvCxnSpPr/>
          <p:nvPr/>
        </p:nvCxnSpPr>
        <p:spPr>
          <a:xfrm flipH="1">
            <a:off x="8100949" y="2796513"/>
            <a:ext cx="142748" cy="253096"/>
          </a:xfrm>
          <a:prstGeom prst="straightConnector1">
            <a:avLst/>
          </a:prstGeom>
          <a:noFill/>
          <a:ln w="38100" cap="flat" cmpd="sng">
            <a:solidFill>
              <a:srgbClr val="005500"/>
            </a:solidFill>
            <a:prstDash val="solid"/>
            <a:miter lim="800000"/>
            <a:headEnd type="none" w="sm" len="sm"/>
            <a:tailEnd type="none" w="sm" len="sm"/>
          </a:ln>
        </p:spPr>
      </p:cxnSp>
      <p:cxnSp>
        <p:nvCxnSpPr>
          <p:cNvPr id="550" name="Google Shape;550;p31"/>
          <p:cNvCxnSpPr/>
          <p:nvPr/>
        </p:nvCxnSpPr>
        <p:spPr>
          <a:xfrm>
            <a:off x="7922514" y="2847752"/>
            <a:ext cx="499618" cy="72313"/>
          </a:xfrm>
          <a:prstGeom prst="straightConnector1">
            <a:avLst/>
          </a:prstGeom>
          <a:noFill/>
          <a:ln w="38100" cap="flat" cmpd="sng">
            <a:solidFill>
              <a:srgbClr val="005500"/>
            </a:solidFill>
            <a:prstDash val="solid"/>
            <a:miter lim="800000"/>
            <a:headEnd type="none" w="sm" len="sm"/>
            <a:tailEnd type="none" w="sm" len="sm"/>
          </a:ln>
        </p:spPr>
      </p:cxnSp>
      <p:sp>
        <p:nvSpPr>
          <p:cNvPr id="551" name="Google Shape;551;p31"/>
          <p:cNvSpPr txBox="1"/>
          <p:nvPr/>
        </p:nvSpPr>
        <p:spPr>
          <a:xfrm>
            <a:off x="482125" y="468552"/>
            <a:ext cx="13531199" cy="1418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Tom si přeje vybudovat zahradní pěšinu, která je kolmá ke stávající pěšině a protíná ji v bodě, kde je umístěn nášlapný kámen (označeno křížkem). </a:t>
            </a:r>
          </a:p>
          <a:p>
            <a:pPr marL="0" marR="0" lvl="0" indent="0" algn="l" rtl="0">
              <a:lnSpc>
                <a:spcPct val="100000"/>
              </a:lnSpc>
              <a:spcBef>
                <a:spcPts val="0"/>
              </a:spcBef>
              <a:spcAft>
                <a:spcPts val="0"/>
              </a:spcAft>
              <a:buClr>
                <a:srgbClr val="000000"/>
              </a:buClr>
              <a:buSzPts val="2700"/>
              <a:buFont typeface="Arial"/>
              <a:buNone/>
            </a:pPr>
            <a:endParaRPr sz="2700" b="0" i="0" u="none" strike="noStrike" cap="none">
              <a:solidFill>
                <a:srgbClr val="000000"/>
              </a:solidFill>
              <a:latin typeface="Arial"/>
              <a:ea typeface="Arial"/>
              <a:cs typeface="Arial"/>
              <a:sym typeface="Arial"/>
            </a:endParaRPr>
          </a:p>
        </p:txBody>
      </p:sp>
      <p:sp>
        <p:nvSpPr>
          <p:cNvPr id="552" name="Google Shape;552;p31"/>
          <p:cNvSpPr txBox="1"/>
          <p:nvPr/>
        </p:nvSpPr>
        <p:spPr>
          <a:xfrm>
            <a:off x="896200" y="7885700"/>
            <a:ext cx="10538400" cy="1080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700"/>
              <a:buFont typeface="Arial"/>
              <a:buNone/>
            </a:pPr>
            <a:r>
              <a:rPr lang="cs-CZ" sz="2700" b="1" i="0" u="none" strike="noStrike" cap="none">
                <a:solidFill>
                  <a:schemeClr val="dk1"/>
                </a:solidFill>
                <a:latin typeface="Arial"/>
                <a:ea typeface="Arial"/>
                <a:cs typeface="Arial"/>
                <a:sym typeface="Arial"/>
              </a:rPr>
              <a:t>Narýsujte schéma znázorňující novou zahradní pěšinu.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Google Shape;557;p32"/>
          <p:cNvSpPr/>
          <p:nvPr/>
        </p:nvSpPr>
        <p:spPr>
          <a:xfrm>
            <a:off x="499900" y="211675"/>
            <a:ext cx="13420499" cy="1134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8" name="Google Shape;558;p32"/>
          <p:cNvSpPr txBox="1"/>
          <p:nvPr/>
        </p:nvSpPr>
        <p:spPr>
          <a:xfrm>
            <a:off x="463932" y="326067"/>
            <a:ext cx="13531199" cy="952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strike="noStrike" cap="none">
                <a:solidFill>
                  <a:srgbClr val="000000"/>
                </a:solidFill>
                <a:latin typeface="Arial"/>
                <a:ea typeface="Arial"/>
                <a:cs typeface="Arial"/>
                <a:sym typeface="Arial"/>
              </a:rPr>
              <a:t>Nová pěšina je kolmá k vyobrazené úsečce, avšak není její osou, </a:t>
            </a:r>
            <a:r>
              <a:rPr lang="cs-CZ" sz="2700" b="1" i="0" u="sng" strike="noStrike" cap="none">
                <a:solidFill>
                  <a:srgbClr val="000000"/>
                </a:solidFill>
                <a:latin typeface="Arial"/>
                <a:ea typeface="Arial"/>
                <a:cs typeface="Arial"/>
                <a:sym typeface="Arial"/>
              </a:rPr>
              <a:t>neboť ji neprotíná v půlce. </a:t>
            </a:r>
          </a:p>
        </p:txBody>
      </p:sp>
      <p:grpSp>
        <p:nvGrpSpPr>
          <p:cNvPr id="559" name="Google Shape;559;p32"/>
          <p:cNvGrpSpPr/>
          <p:nvPr/>
        </p:nvGrpSpPr>
        <p:grpSpPr>
          <a:xfrm>
            <a:off x="2260236" y="1983656"/>
            <a:ext cx="9135872" cy="5040560"/>
            <a:chOff x="2260236" y="2143444"/>
            <a:chExt cx="9135872" cy="3192635"/>
          </a:xfrm>
        </p:grpSpPr>
        <p:cxnSp>
          <p:nvCxnSpPr>
            <p:cNvPr id="560" name="Google Shape;560;p32"/>
            <p:cNvCxnSpPr/>
            <p:nvPr/>
          </p:nvCxnSpPr>
          <p:spPr>
            <a:xfrm rot="10800000" flipH="1">
              <a:off x="2260236" y="3166684"/>
              <a:ext cx="9135872" cy="2169395"/>
            </a:xfrm>
            <a:prstGeom prst="straightConnector1">
              <a:avLst/>
            </a:prstGeom>
            <a:noFill/>
            <a:ln w="38100" cap="flat" cmpd="sng">
              <a:solidFill>
                <a:srgbClr val="8B0000"/>
              </a:solidFill>
              <a:prstDash val="solid"/>
              <a:miter lim="800000"/>
              <a:headEnd type="none" w="sm" len="sm"/>
              <a:tailEnd type="none" w="sm" len="sm"/>
            </a:ln>
          </p:spPr>
        </p:cxnSp>
        <p:cxnSp>
          <p:nvCxnSpPr>
            <p:cNvPr id="561" name="Google Shape;561;p32"/>
            <p:cNvCxnSpPr/>
            <p:nvPr/>
          </p:nvCxnSpPr>
          <p:spPr>
            <a:xfrm flipH="1">
              <a:off x="8588612" y="3678932"/>
              <a:ext cx="142748" cy="253096"/>
            </a:xfrm>
            <a:prstGeom prst="straightConnector1">
              <a:avLst/>
            </a:prstGeom>
            <a:noFill/>
            <a:ln w="38100" cap="flat" cmpd="sng">
              <a:solidFill>
                <a:srgbClr val="005500"/>
              </a:solidFill>
              <a:prstDash val="solid"/>
              <a:miter lim="800000"/>
              <a:headEnd type="none" w="sm" len="sm"/>
              <a:tailEnd type="none" w="sm" len="sm"/>
            </a:ln>
          </p:spPr>
        </p:cxnSp>
        <p:cxnSp>
          <p:nvCxnSpPr>
            <p:cNvPr id="562" name="Google Shape;562;p32"/>
            <p:cNvCxnSpPr/>
            <p:nvPr/>
          </p:nvCxnSpPr>
          <p:spPr>
            <a:xfrm>
              <a:off x="8422132" y="3775380"/>
              <a:ext cx="499618" cy="72313"/>
            </a:xfrm>
            <a:prstGeom prst="straightConnector1">
              <a:avLst/>
            </a:prstGeom>
            <a:noFill/>
            <a:ln w="38100" cap="flat" cmpd="sng">
              <a:solidFill>
                <a:srgbClr val="005500"/>
              </a:solidFill>
              <a:prstDash val="solid"/>
              <a:miter lim="800000"/>
              <a:headEnd type="none" w="sm" len="sm"/>
              <a:tailEnd type="none" w="sm" len="sm"/>
            </a:ln>
          </p:spPr>
        </p:cxnSp>
        <p:cxnSp>
          <p:nvCxnSpPr>
            <p:cNvPr id="563" name="Google Shape;563;p32"/>
            <p:cNvCxnSpPr/>
            <p:nvPr/>
          </p:nvCxnSpPr>
          <p:spPr>
            <a:xfrm rot="10800000">
              <a:off x="7569448" y="2143444"/>
              <a:ext cx="1950830" cy="2987808"/>
            </a:xfrm>
            <a:prstGeom prst="straightConnector1">
              <a:avLst/>
            </a:prstGeom>
            <a:noFill/>
            <a:ln w="38100" cap="flat" cmpd="sng">
              <a:solidFill>
                <a:srgbClr val="68838B"/>
              </a:solidFill>
              <a:prstDash val="solid"/>
              <a:miter lim="800000"/>
              <a:headEnd type="none" w="sm" len="sm"/>
              <a:tailEnd type="none" w="sm" len="sm"/>
            </a:ln>
          </p:spPr>
        </p:cxnSp>
        <p:cxnSp>
          <p:nvCxnSpPr>
            <p:cNvPr id="564" name="Google Shape;564;p32"/>
            <p:cNvCxnSpPr/>
            <p:nvPr/>
          </p:nvCxnSpPr>
          <p:spPr>
            <a:xfrm flipH="1">
              <a:off x="7797610" y="3516228"/>
              <a:ext cx="624522" cy="171744"/>
            </a:xfrm>
            <a:prstGeom prst="straightConnector1">
              <a:avLst/>
            </a:prstGeom>
            <a:noFill/>
            <a:ln w="38100" cap="flat" cmpd="sng">
              <a:solidFill>
                <a:srgbClr val="000000"/>
              </a:solidFill>
              <a:prstDash val="solid"/>
              <a:miter lim="800000"/>
              <a:headEnd type="none" w="sm" len="sm"/>
              <a:tailEnd type="none" w="sm" len="sm"/>
            </a:ln>
          </p:spPr>
        </p:cxnSp>
        <p:cxnSp>
          <p:nvCxnSpPr>
            <p:cNvPr id="565" name="Google Shape;565;p32"/>
            <p:cNvCxnSpPr/>
            <p:nvPr/>
          </p:nvCxnSpPr>
          <p:spPr>
            <a:xfrm>
              <a:off x="7797610" y="3687972"/>
              <a:ext cx="130882" cy="265118"/>
            </a:xfrm>
            <a:prstGeom prst="straightConnector1">
              <a:avLst/>
            </a:prstGeom>
            <a:noFill/>
            <a:ln w="38100" cap="flat" cmpd="sng">
              <a:solidFill>
                <a:srgbClr val="000000"/>
              </a:solidFill>
              <a:prstDash val="solid"/>
              <a:miter lim="800000"/>
              <a:headEnd type="none" w="sm" len="sm"/>
              <a:tailEnd type="none" w="sm" len="sm"/>
            </a:ln>
          </p:spPr>
        </p:cxn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Google Shape;570;p33"/>
          <p:cNvSpPr/>
          <p:nvPr/>
        </p:nvSpPr>
        <p:spPr>
          <a:xfrm>
            <a:off x="139600" y="1827250"/>
            <a:ext cx="13943099" cy="13872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1" name="Google Shape;571;p33"/>
          <p:cNvSpPr txBox="1"/>
          <p:nvPr/>
        </p:nvSpPr>
        <p:spPr>
          <a:xfrm>
            <a:off x="434715" y="108475"/>
            <a:ext cx="13311266" cy="2308284"/>
          </a:xfrm>
          <a:prstGeom prst="rect">
            <a:avLst/>
          </a:prstGeom>
          <a:noFill/>
          <a:ln>
            <a:noFill/>
          </a:ln>
        </p:spPr>
        <p:txBody>
          <a:bodyPr spcFirstLastPara="1" wrap="square" lIns="91425" tIns="45700" rIns="91425" bIns="45700" anchor="t" anchorCtr="0">
            <a:spAutoFit/>
          </a:bodyPr>
          <a:lstStyle/>
          <a:p>
            <a:pPr algn="ctr">
              <a:buSzPts val="4800"/>
            </a:pPr>
            <a:r>
              <a:rPr lang="cs-CZ" sz="4800" b="1" i="0" u="none" strike="noStrike" cap="none" dirty="0">
                <a:solidFill>
                  <a:srgbClr val="913F53"/>
                </a:solidFill>
                <a:latin typeface="Arial"/>
                <a:ea typeface="Arial"/>
                <a:cs typeface="Arial"/>
                <a:sym typeface="Arial"/>
              </a:rPr>
              <a:t>Konstrukce kolmice procházející daným bodem</a:t>
            </a:r>
          </a:p>
          <a:p>
            <a:pPr marL="0" marR="0" lvl="0" indent="0" algn="ctr" rtl="0">
              <a:lnSpc>
                <a:spcPct val="100000"/>
              </a:lnSpc>
              <a:spcBef>
                <a:spcPts val="0"/>
              </a:spcBef>
              <a:spcAft>
                <a:spcPts val="0"/>
              </a:spcAft>
              <a:buClr>
                <a:srgbClr val="000000"/>
              </a:buClr>
              <a:buSzPts val="4800"/>
              <a:buFont typeface="Arial"/>
              <a:buNone/>
            </a:pPr>
            <a:endParaRPr lang="cs-CZ" sz="4800" b="1" i="0" u="none" strike="noStrike" cap="none" dirty="0">
              <a:solidFill>
                <a:srgbClr val="913F53"/>
              </a:solidFill>
              <a:latin typeface="Arial"/>
              <a:ea typeface="Arial"/>
              <a:cs typeface="Arial"/>
              <a:sym typeface="Arial"/>
            </a:endParaRPr>
          </a:p>
        </p:txBody>
      </p:sp>
      <p:sp>
        <p:nvSpPr>
          <p:cNvPr id="572" name="Google Shape;572;p33"/>
          <p:cNvSpPr txBox="1"/>
          <p:nvPr/>
        </p:nvSpPr>
        <p:spPr>
          <a:xfrm>
            <a:off x="276545" y="1958597"/>
            <a:ext cx="13721701" cy="952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Krok 1: Umístěte hrot kružítka do bodu P a narýsujte kružnici tak, aby na obou stranách od bodu P protínala úsečku AB. Rozevření kružítka ponechejte stejné. </a:t>
            </a:r>
          </a:p>
        </p:txBody>
      </p:sp>
      <p:pic>
        <p:nvPicPr>
          <p:cNvPr id="573" name="Google Shape;573;p33"/>
          <p:cNvPicPr preferRelativeResize="0"/>
          <p:nvPr/>
        </p:nvPicPr>
        <p:blipFill rotWithShape="1">
          <a:blip r:embed="rId3">
            <a:alphaModFix/>
          </a:blip>
          <a:srcRect l="17477" r="38797"/>
          <a:stretch/>
        </p:blipFill>
        <p:spPr>
          <a:xfrm>
            <a:off x="1814925" y="4085350"/>
            <a:ext cx="4359425" cy="2422500"/>
          </a:xfrm>
          <a:prstGeom prst="rect">
            <a:avLst/>
          </a:prstGeom>
          <a:solidFill>
            <a:srgbClr val="000000">
              <a:alpha val="0"/>
            </a:srgbClr>
          </a:solidFill>
          <a:ln>
            <a:noFill/>
          </a:ln>
        </p:spPr>
      </p:pic>
      <p:grpSp>
        <p:nvGrpSpPr>
          <p:cNvPr id="574" name="Google Shape;574;p33"/>
          <p:cNvGrpSpPr/>
          <p:nvPr/>
        </p:nvGrpSpPr>
        <p:grpSpPr>
          <a:xfrm>
            <a:off x="1380252" y="3586922"/>
            <a:ext cx="11229756" cy="5885566"/>
            <a:chOff x="1017080" y="3701779"/>
            <a:chExt cx="12205163" cy="1678152"/>
          </a:xfrm>
        </p:grpSpPr>
        <p:cxnSp>
          <p:nvCxnSpPr>
            <p:cNvPr id="575" name="Google Shape;575;p33"/>
            <p:cNvCxnSpPr/>
            <p:nvPr/>
          </p:nvCxnSpPr>
          <p:spPr>
            <a:xfrm rot="10800000" flipH="1">
              <a:off x="1686211" y="3739490"/>
              <a:ext cx="11062970" cy="1048541"/>
            </a:xfrm>
            <a:prstGeom prst="straightConnector1">
              <a:avLst/>
            </a:prstGeom>
            <a:noFill/>
            <a:ln w="38100" cap="flat" cmpd="sng">
              <a:solidFill>
                <a:srgbClr val="000000"/>
              </a:solidFill>
              <a:prstDash val="solid"/>
              <a:miter lim="800000"/>
              <a:headEnd type="none" w="sm" len="sm"/>
              <a:tailEnd type="none" w="sm" len="sm"/>
            </a:ln>
          </p:spPr>
        </p:cxnSp>
        <p:cxnSp>
          <p:nvCxnSpPr>
            <p:cNvPr id="576" name="Google Shape;576;p33"/>
            <p:cNvCxnSpPr/>
            <p:nvPr/>
          </p:nvCxnSpPr>
          <p:spPr>
            <a:xfrm flipH="1">
              <a:off x="4799902" y="4341773"/>
              <a:ext cx="333138" cy="385700"/>
            </a:xfrm>
            <a:prstGeom prst="straightConnector1">
              <a:avLst/>
            </a:prstGeom>
            <a:noFill/>
            <a:ln w="38100" cap="flat" cmpd="sng">
              <a:solidFill>
                <a:srgbClr val="000000"/>
              </a:solidFill>
              <a:prstDash val="solid"/>
              <a:miter lim="800000"/>
              <a:headEnd type="none" w="sm" len="sm"/>
              <a:tailEnd type="none" w="sm" len="sm"/>
            </a:ln>
          </p:spPr>
        </p:cxnSp>
        <p:cxnSp>
          <p:nvCxnSpPr>
            <p:cNvPr id="577" name="Google Shape;577;p33"/>
            <p:cNvCxnSpPr/>
            <p:nvPr/>
          </p:nvCxnSpPr>
          <p:spPr>
            <a:xfrm>
              <a:off x="4680886" y="4426199"/>
              <a:ext cx="666276" cy="168670"/>
            </a:xfrm>
            <a:prstGeom prst="straightConnector1">
              <a:avLst/>
            </a:prstGeom>
            <a:noFill/>
            <a:ln w="38100" cap="flat" cmpd="sng">
              <a:solidFill>
                <a:srgbClr val="000000"/>
              </a:solidFill>
              <a:prstDash val="solid"/>
              <a:miter lim="800000"/>
              <a:headEnd type="none" w="sm" len="sm"/>
              <a:tailEnd type="none" w="sm" len="sm"/>
            </a:ln>
          </p:spPr>
        </p:cxnSp>
        <p:sp>
          <p:nvSpPr>
            <p:cNvPr id="578" name="Google Shape;578;p33"/>
            <p:cNvSpPr txBox="1"/>
            <p:nvPr/>
          </p:nvSpPr>
          <p:spPr>
            <a:xfrm>
              <a:off x="1017080" y="4872100"/>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579" name="Google Shape;579;p33"/>
            <p:cNvSpPr txBox="1"/>
            <p:nvPr/>
          </p:nvSpPr>
          <p:spPr>
            <a:xfrm>
              <a:off x="12615355" y="3760285"/>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sp>
          <p:nvSpPr>
            <p:cNvPr id="580" name="Google Shape;580;p33"/>
            <p:cNvSpPr txBox="1"/>
            <p:nvPr/>
          </p:nvSpPr>
          <p:spPr>
            <a:xfrm>
              <a:off x="4906963" y="4691317"/>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P</a:t>
              </a:r>
            </a:p>
          </p:txBody>
        </p:sp>
        <p:sp>
          <p:nvSpPr>
            <p:cNvPr id="581" name="Google Shape;581;p33"/>
            <p:cNvSpPr/>
            <p:nvPr/>
          </p:nvSpPr>
          <p:spPr>
            <a:xfrm rot="10800000">
              <a:off x="2081485" y="3701779"/>
              <a:ext cx="5198801" cy="1617510"/>
            </a:xfrm>
            <a:prstGeom prst="arc">
              <a:avLst>
                <a:gd name="adj1" fmla="val 20222641"/>
                <a:gd name="adj2" fmla="val 137733"/>
              </a:avLst>
            </a:pr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582" name="Google Shape;582;p33"/>
            <p:cNvSpPr/>
            <p:nvPr/>
          </p:nvSpPr>
          <p:spPr>
            <a:xfrm rot="159684">
              <a:off x="6410016" y="3878279"/>
              <a:ext cx="1092008" cy="1470782"/>
            </a:xfrm>
            <a:prstGeom prst="arc">
              <a:avLst>
                <a:gd name="adj1" fmla="val 16771133"/>
                <a:gd name="adj2" fmla="val 0"/>
              </a:avLst>
            </a:pr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7" name="Google Shape;587;p34"/>
          <p:cNvSpPr/>
          <p:nvPr/>
        </p:nvSpPr>
        <p:spPr>
          <a:xfrm>
            <a:off x="283725" y="1526700"/>
            <a:ext cx="13848300" cy="1437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8" name="Google Shape;588;p34"/>
          <p:cNvSpPr txBox="1"/>
          <p:nvPr/>
        </p:nvSpPr>
        <p:spPr>
          <a:xfrm>
            <a:off x="1017080" y="0"/>
            <a:ext cx="12411976" cy="2139007"/>
          </a:xfrm>
          <a:prstGeom prst="rect">
            <a:avLst/>
          </a:prstGeom>
          <a:noFill/>
          <a:ln>
            <a:noFill/>
          </a:ln>
        </p:spPr>
        <p:txBody>
          <a:bodyPr spcFirstLastPara="1" wrap="square" lIns="91425" tIns="45700" rIns="91425" bIns="45700" anchor="t" anchorCtr="0">
            <a:spAutoFit/>
          </a:bodyPr>
          <a:lstStyle/>
          <a:p>
            <a:pPr algn="ctr">
              <a:buSzPts val="4500"/>
            </a:pPr>
            <a:r>
              <a:rPr lang="cs-CZ" sz="4400" b="1" i="0" u="none" strike="noStrike" cap="none" dirty="0">
                <a:solidFill>
                  <a:srgbClr val="913F53"/>
                </a:solidFill>
                <a:latin typeface="Arial"/>
                <a:ea typeface="Arial"/>
                <a:cs typeface="Arial"/>
                <a:sym typeface="Arial"/>
              </a:rPr>
              <a:t>Konstrukce kolmice procházející daným bodem</a:t>
            </a:r>
          </a:p>
          <a:p>
            <a:pPr marL="0" marR="0" lvl="0" indent="0" algn="ctr" rtl="0">
              <a:lnSpc>
                <a:spcPct val="100000"/>
              </a:lnSpc>
              <a:spcBef>
                <a:spcPts val="0"/>
              </a:spcBef>
              <a:spcAft>
                <a:spcPts val="0"/>
              </a:spcAft>
              <a:buClr>
                <a:srgbClr val="000000"/>
              </a:buClr>
              <a:buSzPts val="4500"/>
              <a:buFont typeface="Arial"/>
              <a:buNone/>
            </a:pPr>
            <a:endParaRPr lang="cs-CZ" sz="4500" b="1" i="0" u="none" strike="noStrike" cap="none" dirty="0">
              <a:solidFill>
                <a:srgbClr val="913F53"/>
              </a:solidFill>
              <a:latin typeface="Arial"/>
              <a:ea typeface="Arial"/>
              <a:cs typeface="Arial"/>
              <a:sym typeface="Arial"/>
            </a:endParaRPr>
          </a:p>
        </p:txBody>
      </p:sp>
      <p:sp>
        <p:nvSpPr>
          <p:cNvPr id="589" name="Google Shape;589;p34"/>
          <p:cNvSpPr txBox="1"/>
          <p:nvPr/>
        </p:nvSpPr>
        <p:spPr>
          <a:xfrm>
            <a:off x="142743" y="1539238"/>
            <a:ext cx="13989299"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Krok 2: Průsečíky kružnice s úsečkou AB nyní tvoří novou úsečku, v jejímž středu se nachází bod P. Nyní zkonstruujte osu této nové úsečky.</a:t>
            </a:r>
          </a:p>
        </p:txBody>
      </p:sp>
      <p:grpSp>
        <p:nvGrpSpPr>
          <p:cNvPr id="590" name="Google Shape;590;p34"/>
          <p:cNvGrpSpPr/>
          <p:nvPr/>
        </p:nvGrpSpPr>
        <p:grpSpPr>
          <a:xfrm>
            <a:off x="1000484" y="2964600"/>
            <a:ext cx="13061442" cy="5067488"/>
            <a:chOff x="1017080" y="2964840"/>
            <a:chExt cx="12205163" cy="3085332"/>
          </a:xfrm>
        </p:grpSpPr>
        <p:cxnSp>
          <p:nvCxnSpPr>
            <p:cNvPr id="591" name="Google Shape;591;p34"/>
            <p:cNvCxnSpPr/>
            <p:nvPr/>
          </p:nvCxnSpPr>
          <p:spPr>
            <a:xfrm rot="10800000" flipH="1">
              <a:off x="1404687" y="3787402"/>
              <a:ext cx="11062970" cy="1048541"/>
            </a:xfrm>
            <a:prstGeom prst="straightConnector1">
              <a:avLst/>
            </a:prstGeom>
            <a:noFill/>
            <a:ln w="38100" cap="flat" cmpd="sng">
              <a:solidFill>
                <a:srgbClr val="000000"/>
              </a:solidFill>
              <a:prstDash val="solid"/>
              <a:miter lim="800000"/>
              <a:headEnd type="none" w="sm" len="sm"/>
              <a:tailEnd type="none" w="sm" len="sm"/>
            </a:ln>
          </p:spPr>
        </p:cxnSp>
        <p:cxnSp>
          <p:nvCxnSpPr>
            <p:cNvPr id="592" name="Google Shape;592;p34"/>
            <p:cNvCxnSpPr/>
            <p:nvPr/>
          </p:nvCxnSpPr>
          <p:spPr>
            <a:xfrm flipH="1">
              <a:off x="4799902" y="4341773"/>
              <a:ext cx="333138" cy="385700"/>
            </a:xfrm>
            <a:prstGeom prst="straightConnector1">
              <a:avLst/>
            </a:prstGeom>
            <a:noFill/>
            <a:ln w="38100" cap="flat" cmpd="sng">
              <a:solidFill>
                <a:srgbClr val="000000"/>
              </a:solidFill>
              <a:prstDash val="solid"/>
              <a:miter lim="800000"/>
              <a:headEnd type="none" w="sm" len="sm"/>
              <a:tailEnd type="none" w="sm" len="sm"/>
            </a:ln>
          </p:spPr>
        </p:cxnSp>
        <p:cxnSp>
          <p:nvCxnSpPr>
            <p:cNvPr id="593" name="Google Shape;593;p34"/>
            <p:cNvCxnSpPr/>
            <p:nvPr/>
          </p:nvCxnSpPr>
          <p:spPr>
            <a:xfrm>
              <a:off x="4680886" y="4426199"/>
              <a:ext cx="666276" cy="168670"/>
            </a:xfrm>
            <a:prstGeom prst="straightConnector1">
              <a:avLst/>
            </a:prstGeom>
            <a:noFill/>
            <a:ln w="38100" cap="flat" cmpd="sng">
              <a:solidFill>
                <a:srgbClr val="000000"/>
              </a:solidFill>
              <a:prstDash val="solid"/>
              <a:miter lim="800000"/>
              <a:headEnd type="none" w="sm" len="sm"/>
              <a:tailEnd type="none" w="sm" len="sm"/>
            </a:ln>
          </p:spPr>
        </p:cxnSp>
        <p:sp>
          <p:nvSpPr>
            <p:cNvPr id="594" name="Google Shape;594;p34"/>
            <p:cNvSpPr txBox="1"/>
            <p:nvPr/>
          </p:nvSpPr>
          <p:spPr>
            <a:xfrm>
              <a:off x="1017080" y="4872100"/>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595" name="Google Shape;595;p34"/>
            <p:cNvSpPr txBox="1"/>
            <p:nvPr/>
          </p:nvSpPr>
          <p:spPr>
            <a:xfrm>
              <a:off x="12615355" y="3760285"/>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sp>
          <p:nvSpPr>
            <p:cNvPr id="596" name="Google Shape;596;p34"/>
            <p:cNvSpPr txBox="1"/>
            <p:nvPr/>
          </p:nvSpPr>
          <p:spPr>
            <a:xfrm>
              <a:off x="4906963" y="4691317"/>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P</a:t>
              </a:r>
            </a:p>
          </p:txBody>
        </p:sp>
        <p:cxnSp>
          <p:nvCxnSpPr>
            <p:cNvPr id="597" name="Google Shape;597;p34"/>
            <p:cNvCxnSpPr/>
            <p:nvPr/>
          </p:nvCxnSpPr>
          <p:spPr>
            <a:xfrm>
              <a:off x="4466763" y="2964840"/>
              <a:ext cx="1189626" cy="3085332"/>
            </a:xfrm>
            <a:prstGeom prst="straightConnector1">
              <a:avLst/>
            </a:prstGeom>
            <a:noFill/>
            <a:ln w="38100" cap="flat" cmpd="sng">
              <a:solidFill>
                <a:srgbClr val="000000"/>
              </a:solidFill>
              <a:prstDash val="solid"/>
              <a:miter lim="800000"/>
              <a:headEnd type="none" w="sm" len="sm"/>
              <a:tailEnd type="none" w="sm" len="sm"/>
            </a:ln>
          </p:spPr>
        </p:cxnSp>
        <p:sp>
          <p:nvSpPr>
            <p:cNvPr id="598" name="Google Shape;598;p34"/>
            <p:cNvSpPr/>
            <p:nvPr/>
          </p:nvSpPr>
          <p:spPr>
            <a:xfrm rot="593638">
              <a:off x="6142709" y="3863212"/>
              <a:ext cx="1483132" cy="1342825"/>
            </a:xfrm>
            <a:prstGeom prst="arc">
              <a:avLst>
                <a:gd name="adj1" fmla="val 16971501"/>
                <a:gd name="adj2" fmla="val 0"/>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599" name="Google Shape;599;p34"/>
            <p:cNvSpPr/>
            <p:nvPr/>
          </p:nvSpPr>
          <p:spPr>
            <a:xfrm rot="-8826016">
              <a:off x="2521101" y="4080634"/>
              <a:ext cx="1894576" cy="1028469"/>
            </a:xfrm>
            <a:prstGeom prst="arc">
              <a:avLst>
                <a:gd name="adj1" fmla="val 16200000"/>
                <a:gd name="adj2" fmla="val 21154213"/>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600" name="Google Shape;600;p34"/>
            <p:cNvSpPr/>
            <p:nvPr/>
          </p:nvSpPr>
          <p:spPr>
            <a:xfrm rot="-5769184">
              <a:off x="4776076" y="2466613"/>
              <a:ext cx="1475553" cy="2954889"/>
            </a:xfrm>
            <a:prstGeom prst="arc">
              <a:avLst>
                <a:gd name="adj1" fmla="val 17607900"/>
                <a:gd name="adj2" fmla="val 21423797"/>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601" name="Google Shape;601;p34"/>
            <p:cNvSpPr/>
            <p:nvPr/>
          </p:nvSpPr>
          <p:spPr>
            <a:xfrm>
              <a:off x="2581173" y="3215952"/>
              <a:ext cx="2629233" cy="1291554"/>
            </a:xfrm>
            <a:prstGeom prst="arc">
              <a:avLst>
                <a:gd name="adj1" fmla="val 16200000"/>
                <a:gd name="adj2" fmla="val 20853459"/>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sp>
          <p:nvSpPr>
            <p:cNvPr id="602" name="Google Shape;602;p34"/>
            <p:cNvSpPr/>
            <p:nvPr/>
          </p:nvSpPr>
          <p:spPr>
            <a:xfrm rot="9068881">
              <a:off x="4603300" y="3954228"/>
              <a:ext cx="2780973" cy="1281281"/>
            </a:xfrm>
            <a:prstGeom prst="arc">
              <a:avLst>
                <a:gd name="adj1" fmla="val 16200000"/>
                <a:gd name="adj2" fmla="val 0"/>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grpSp>
      <p:sp>
        <p:nvSpPr>
          <p:cNvPr id="603" name="Google Shape;603;p34"/>
          <p:cNvSpPr/>
          <p:nvPr/>
        </p:nvSpPr>
        <p:spPr>
          <a:xfrm rot="3672681">
            <a:off x="4479182" y="5208490"/>
            <a:ext cx="942226" cy="3017622"/>
          </a:xfrm>
          <a:prstGeom prst="arc">
            <a:avLst>
              <a:gd name="adj1" fmla="val 16200000"/>
              <a:gd name="adj2" fmla="val 0"/>
            </a:avLst>
          </a:prstGeom>
          <a:noFill/>
          <a:ln w="9525"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orbel"/>
              <a:ea typeface="Corbel"/>
              <a:cs typeface="Corbel"/>
              <a:sym typeface="Corbel"/>
            </a:endParaRPr>
          </a:p>
        </p:txBody>
      </p:sp>
      <p:pic>
        <p:nvPicPr>
          <p:cNvPr id="604" name="Google Shape;604;p34"/>
          <p:cNvPicPr preferRelativeResize="0"/>
          <p:nvPr/>
        </p:nvPicPr>
        <p:blipFill rotWithShape="1">
          <a:blip r:embed="rId3">
            <a:alphaModFix/>
          </a:blip>
          <a:srcRect/>
          <a:stretch/>
        </p:blipFill>
        <p:spPr>
          <a:xfrm rot="-1515546">
            <a:off x="7130853" y="5217356"/>
            <a:ext cx="7648243" cy="3428278"/>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p35"/>
          <p:cNvSpPr txBox="1"/>
          <p:nvPr/>
        </p:nvSpPr>
        <p:spPr>
          <a:xfrm>
            <a:off x="267653" y="99431"/>
            <a:ext cx="2892180" cy="92333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Cvičení</a:t>
            </a:r>
            <a:r>
              <a:rPr lang="cs-CZ" sz="4800" b="1" i="0" u="none" strike="noStrike" cap="none">
                <a:solidFill>
                  <a:srgbClr val="88153D"/>
                </a:solidFill>
                <a:latin typeface="Arial"/>
                <a:ea typeface="Arial"/>
                <a:cs typeface="Arial"/>
                <a:sym typeface="Arial"/>
              </a:rPr>
              <a:t>:</a:t>
            </a:r>
          </a:p>
          <a:p>
            <a:pPr marL="0" marR="0" lvl="0" indent="0" algn="l" rtl="0">
              <a:lnSpc>
                <a:spcPct val="100000"/>
              </a:lnSpc>
              <a:spcBef>
                <a:spcPts val="0"/>
              </a:spcBef>
              <a:spcAft>
                <a:spcPts val="0"/>
              </a:spcAft>
              <a:buClr>
                <a:srgbClr val="000000"/>
              </a:buClr>
              <a:buSzPts val="2700"/>
              <a:buFont typeface="Arial"/>
              <a:buNone/>
            </a:pPr>
            <a:endParaRPr sz="2700" b="1" i="0" u="sng" strike="noStrike" cap="none">
              <a:solidFill>
                <a:srgbClr val="000000"/>
              </a:solidFill>
              <a:latin typeface="Arial"/>
              <a:ea typeface="Arial"/>
              <a:cs typeface="Arial"/>
              <a:sym typeface="Arial"/>
            </a:endParaRPr>
          </a:p>
        </p:txBody>
      </p:sp>
      <p:sp>
        <p:nvSpPr>
          <p:cNvPr id="610" name="Google Shape;610;p35"/>
          <p:cNvSpPr txBox="1"/>
          <p:nvPr/>
        </p:nvSpPr>
        <p:spPr>
          <a:xfrm>
            <a:off x="121610" y="1022760"/>
            <a:ext cx="136266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cs-CZ" sz="2600" b="0" i="0" u="none" strike="noStrike" cap="none" dirty="0">
                <a:solidFill>
                  <a:srgbClr val="000000"/>
                </a:solidFill>
                <a:latin typeface="Arial"/>
                <a:ea typeface="Arial"/>
                <a:cs typeface="Arial"/>
                <a:sym typeface="Arial"/>
              </a:rPr>
              <a:t>Sestrojte kolmici k úsečce AB, která prochází bodem G.</a:t>
            </a:r>
          </a:p>
        </p:txBody>
      </p:sp>
      <p:grpSp>
        <p:nvGrpSpPr>
          <p:cNvPr id="611" name="Google Shape;611;p35"/>
          <p:cNvGrpSpPr/>
          <p:nvPr/>
        </p:nvGrpSpPr>
        <p:grpSpPr>
          <a:xfrm>
            <a:off x="1034925" y="1518576"/>
            <a:ext cx="7398620" cy="2440569"/>
            <a:chOff x="1034924" y="1518577"/>
            <a:chExt cx="10349439" cy="1872742"/>
          </a:xfrm>
        </p:grpSpPr>
        <p:cxnSp>
          <p:nvCxnSpPr>
            <p:cNvPr id="612" name="Google Shape;612;p35"/>
            <p:cNvCxnSpPr/>
            <p:nvPr/>
          </p:nvCxnSpPr>
          <p:spPr>
            <a:xfrm>
              <a:off x="1760619" y="1771673"/>
              <a:ext cx="8909795" cy="1202206"/>
            </a:xfrm>
            <a:prstGeom prst="straightConnector1">
              <a:avLst/>
            </a:prstGeom>
            <a:noFill/>
            <a:ln w="38100" cap="flat" cmpd="sng">
              <a:solidFill>
                <a:srgbClr val="000000"/>
              </a:solidFill>
              <a:prstDash val="solid"/>
              <a:miter lim="800000"/>
              <a:headEnd type="none" w="sm" len="sm"/>
              <a:tailEnd type="none" w="sm" len="sm"/>
            </a:ln>
          </p:spPr>
        </p:cxnSp>
        <p:cxnSp>
          <p:nvCxnSpPr>
            <p:cNvPr id="613" name="Google Shape;613;p35"/>
            <p:cNvCxnSpPr/>
            <p:nvPr/>
          </p:nvCxnSpPr>
          <p:spPr>
            <a:xfrm rot="10800000" flipH="1">
              <a:off x="6947010" y="2377296"/>
              <a:ext cx="642366" cy="192805"/>
            </a:xfrm>
            <a:prstGeom prst="straightConnector1">
              <a:avLst/>
            </a:prstGeom>
            <a:noFill/>
            <a:ln w="38100" cap="flat" cmpd="sng">
              <a:solidFill>
                <a:srgbClr val="000000"/>
              </a:solidFill>
              <a:prstDash val="solid"/>
              <a:miter lim="800000"/>
              <a:headEnd type="none" w="sm" len="sm"/>
              <a:tailEnd type="none" w="sm" len="sm"/>
            </a:ln>
          </p:spPr>
        </p:cxnSp>
        <p:cxnSp>
          <p:nvCxnSpPr>
            <p:cNvPr id="614" name="Google Shape;614;p35"/>
            <p:cNvCxnSpPr/>
            <p:nvPr/>
          </p:nvCxnSpPr>
          <p:spPr>
            <a:xfrm>
              <a:off x="7042294" y="2341139"/>
              <a:ext cx="332960" cy="361566"/>
            </a:xfrm>
            <a:prstGeom prst="straightConnector1">
              <a:avLst/>
            </a:prstGeom>
            <a:noFill/>
            <a:ln w="38100" cap="flat" cmpd="sng">
              <a:solidFill>
                <a:srgbClr val="000000"/>
              </a:solidFill>
              <a:prstDash val="solid"/>
              <a:miter lim="800000"/>
              <a:headEnd type="none" w="sm" len="sm"/>
              <a:tailEnd type="none" w="sm" len="sm"/>
            </a:ln>
          </p:spPr>
        </p:cxnSp>
        <p:sp>
          <p:nvSpPr>
            <p:cNvPr id="615" name="Google Shape;615;p35"/>
            <p:cNvSpPr txBox="1"/>
            <p:nvPr/>
          </p:nvSpPr>
          <p:spPr>
            <a:xfrm>
              <a:off x="1034924" y="1518577"/>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616" name="Google Shape;616;p35"/>
            <p:cNvSpPr txBox="1"/>
            <p:nvPr/>
          </p:nvSpPr>
          <p:spPr>
            <a:xfrm>
              <a:off x="10777475" y="2883488"/>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sp>
          <p:nvSpPr>
            <p:cNvPr id="617" name="Google Shape;617;p35"/>
            <p:cNvSpPr txBox="1"/>
            <p:nvPr/>
          </p:nvSpPr>
          <p:spPr>
            <a:xfrm>
              <a:off x="6709157" y="2702705"/>
              <a:ext cx="6780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G</a:t>
              </a:r>
            </a:p>
          </p:txBody>
        </p:sp>
      </p:grpSp>
      <p:sp>
        <p:nvSpPr>
          <p:cNvPr id="618" name="Google Shape;618;p35"/>
          <p:cNvSpPr txBox="1"/>
          <p:nvPr/>
        </p:nvSpPr>
        <p:spPr>
          <a:xfrm>
            <a:off x="60850" y="5053700"/>
            <a:ext cx="14153100" cy="49240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cs-CZ" sz="2600" b="0" i="0" u="none" strike="noStrike" cap="none" dirty="0">
                <a:solidFill>
                  <a:srgbClr val="000000"/>
                </a:solidFill>
                <a:latin typeface="Arial"/>
                <a:ea typeface="Arial"/>
                <a:cs typeface="Arial"/>
                <a:sym typeface="Arial"/>
              </a:rPr>
              <a:t>Sestrojte přímku, která svírá s úsečkou AB pravý úhel a prochází bodem H. </a:t>
            </a:r>
          </a:p>
        </p:txBody>
      </p:sp>
      <p:sp>
        <p:nvSpPr>
          <p:cNvPr id="619" name="Google Shape;619;p35"/>
          <p:cNvSpPr txBox="1"/>
          <p:nvPr/>
        </p:nvSpPr>
        <p:spPr>
          <a:xfrm>
            <a:off x="9171664" y="5977103"/>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grpSp>
        <p:nvGrpSpPr>
          <p:cNvPr id="620" name="Google Shape;620;p35"/>
          <p:cNvGrpSpPr/>
          <p:nvPr/>
        </p:nvGrpSpPr>
        <p:grpSpPr>
          <a:xfrm>
            <a:off x="2321392" y="6231019"/>
            <a:ext cx="6798373" cy="2360856"/>
            <a:chOff x="1855725" y="5134235"/>
            <a:chExt cx="6798373" cy="2360856"/>
          </a:xfrm>
        </p:grpSpPr>
        <p:cxnSp>
          <p:nvCxnSpPr>
            <p:cNvPr id="621" name="Google Shape;621;p35"/>
            <p:cNvCxnSpPr/>
            <p:nvPr/>
          </p:nvCxnSpPr>
          <p:spPr>
            <a:xfrm rot="10800000" flipH="1">
              <a:off x="2182796" y="5134235"/>
              <a:ext cx="6471302" cy="1759651"/>
            </a:xfrm>
            <a:prstGeom prst="straightConnector1">
              <a:avLst/>
            </a:prstGeom>
            <a:noFill/>
            <a:ln w="38100" cap="flat" cmpd="sng">
              <a:solidFill>
                <a:srgbClr val="000000"/>
              </a:solidFill>
              <a:prstDash val="solid"/>
              <a:miter lim="800000"/>
              <a:headEnd type="none" w="sm" len="sm"/>
              <a:tailEnd type="none" w="sm" len="sm"/>
            </a:ln>
          </p:spPr>
        </p:cxnSp>
        <p:sp>
          <p:nvSpPr>
            <p:cNvPr id="622" name="Google Shape;622;p35"/>
            <p:cNvSpPr txBox="1"/>
            <p:nvPr/>
          </p:nvSpPr>
          <p:spPr>
            <a:xfrm>
              <a:off x="1855725" y="6987260"/>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cxnSp>
          <p:nvCxnSpPr>
            <p:cNvPr id="623" name="Google Shape;623;p35"/>
            <p:cNvCxnSpPr/>
            <p:nvPr/>
          </p:nvCxnSpPr>
          <p:spPr>
            <a:xfrm>
              <a:off x="4228910" y="6170754"/>
              <a:ext cx="0" cy="337431"/>
            </a:xfrm>
            <a:prstGeom prst="straightConnector1">
              <a:avLst/>
            </a:prstGeom>
            <a:noFill/>
            <a:ln w="38100" cap="flat" cmpd="sng">
              <a:solidFill>
                <a:srgbClr val="000000"/>
              </a:solidFill>
              <a:prstDash val="solid"/>
              <a:miter lim="800000"/>
              <a:headEnd type="none" w="sm" len="sm"/>
              <a:tailEnd type="none" w="sm" len="sm"/>
            </a:ln>
          </p:spPr>
        </p:cxnSp>
        <p:cxnSp>
          <p:nvCxnSpPr>
            <p:cNvPr id="624" name="Google Shape;624;p35"/>
            <p:cNvCxnSpPr/>
            <p:nvPr/>
          </p:nvCxnSpPr>
          <p:spPr>
            <a:xfrm>
              <a:off x="3895771" y="6291246"/>
              <a:ext cx="642366" cy="156648"/>
            </a:xfrm>
            <a:prstGeom prst="straightConnector1">
              <a:avLst/>
            </a:prstGeom>
            <a:noFill/>
            <a:ln w="38100" cap="flat" cmpd="sng">
              <a:solidFill>
                <a:srgbClr val="000000"/>
              </a:solidFill>
              <a:prstDash val="solid"/>
              <a:miter lim="800000"/>
              <a:headEnd type="none" w="sm" len="sm"/>
              <a:tailEnd type="none" w="sm" len="sm"/>
            </a:ln>
          </p:spPr>
        </p:cxnSp>
        <p:sp>
          <p:nvSpPr>
            <p:cNvPr id="625" name="Google Shape;625;p35"/>
            <p:cNvSpPr txBox="1"/>
            <p:nvPr/>
          </p:nvSpPr>
          <p:spPr>
            <a:xfrm>
              <a:off x="4282441" y="6571459"/>
              <a:ext cx="642331"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H</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36"/>
          <p:cNvSpPr txBox="1"/>
          <p:nvPr/>
        </p:nvSpPr>
        <p:spPr>
          <a:xfrm>
            <a:off x="1356445" y="117490"/>
            <a:ext cx="119253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cs-CZ" sz="3600" b="1" i="0" u="none" strike="noStrike" cap="none" dirty="0">
                <a:solidFill>
                  <a:srgbClr val="913F53"/>
                </a:solidFill>
                <a:latin typeface="Arial"/>
                <a:ea typeface="Arial"/>
                <a:cs typeface="Arial"/>
                <a:sym typeface="Arial"/>
              </a:rPr>
              <a:t>Konstrukce množiny bodů – klíčové pojmy</a:t>
            </a:r>
          </a:p>
        </p:txBody>
      </p:sp>
      <p:sp>
        <p:nvSpPr>
          <p:cNvPr id="631" name="Google Shape;631;p36"/>
          <p:cNvSpPr txBox="1"/>
          <p:nvPr/>
        </p:nvSpPr>
        <p:spPr>
          <a:xfrm>
            <a:off x="446088" y="3091388"/>
            <a:ext cx="13555172" cy="21698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Osa = rozděluje geometrický tvar napůl</a:t>
            </a:r>
          </a:p>
          <a:p>
            <a:pPr marL="0" marR="0" lvl="0" indent="0" algn="l" rtl="0">
              <a:lnSpc>
                <a:spcPct val="100000"/>
              </a:lnSpc>
              <a:spcBef>
                <a:spcPts val="0"/>
              </a:spcBef>
              <a:spcAft>
                <a:spcPts val="0"/>
              </a:spcAft>
              <a:buClr>
                <a:srgbClr val="000000"/>
              </a:buClr>
              <a:buSzPts val="2700"/>
              <a:buFont typeface="Arial"/>
              <a:buNone/>
            </a:pPr>
            <a:endParaRPr sz="27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Osa úsečky = je k úsečce kolmá a rozděluje ji napůl</a:t>
            </a:r>
          </a:p>
          <a:p>
            <a:pPr marL="0" marR="0" lvl="0" indent="0" algn="l" rtl="0">
              <a:lnSpc>
                <a:spcPct val="100000"/>
              </a:lnSpc>
              <a:spcBef>
                <a:spcPts val="0"/>
              </a:spcBef>
              <a:spcAft>
                <a:spcPts val="0"/>
              </a:spcAft>
              <a:buClr>
                <a:srgbClr val="000000"/>
              </a:buClr>
              <a:buSzPts val="2700"/>
              <a:buFont typeface="Arial"/>
              <a:buNone/>
            </a:pPr>
            <a:endParaRPr sz="27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Osa úhlu = rozděluje úhel napůl</a:t>
            </a:r>
          </a:p>
        </p:txBody>
      </p:sp>
      <p:sp>
        <p:nvSpPr>
          <p:cNvPr id="632" name="Google Shape;632;p36"/>
          <p:cNvSpPr/>
          <p:nvPr/>
        </p:nvSpPr>
        <p:spPr>
          <a:xfrm>
            <a:off x="2313215" y="4659071"/>
            <a:ext cx="9256630" cy="542349"/>
          </a:xfrm>
          <a:custGeom>
            <a:avLst/>
            <a:gdLst/>
            <a:ahLst/>
            <a:cxnLst/>
            <a:rect l="l" t="t" r="r" b="b"/>
            <a:pathLst>
              <a:path w="4185921" h="762001" extrusionOk="0">
                <a:moveTo>
                  <a:pt x="0" y="0"/>
                </a:moveTo>
                <a:lnTo>
                  <a:pt x="4185920" y="0"/>
                </a:lnTo>
                <a:lnTo>
                  <a:pt x="4185920" y="762000"/>
                </a:lnTo>
                <a:lnTo>
                  <a:pt x="0" y="762000"/>
                </a:lnTo>
                <a:close/>
              </a:path>
            </a:pathLst>
          </a:custGeom>
          <a:solidFill>
            <a:srgbClr val="913F53"/>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633" name="Google Shape;633;p36"/>
          <p:cNvSpPr txBox="1"/>
          <p:nvPr/>
        </p:nvSpPr>
        <p:spPr>
          <a:xfrm>
            <a:off x="517462" y="1039502"/>
            <a:ext cx="12586324"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Množina bodů = body, které splňují dané pravidlo</a:t>
            </a:r>
          </a:p>
        </p:txBody>
      </p:sp>
      <p:sp>
        <p:nvSpPr>
          <p:cNvPr id="634" name="Google Shape;634;p36"/>
          <p:cNvSpPr txBox="1"/>
          <p:nvPr/>
        </p:nvSpPr>
        <p:spPr>
          <a:xfrm>
            <a:off x="499618" y="1961495"/>
            <a:ext cx="8053064"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Ekvidistantní = ve stejné vzdálenosti</a:t>
            </a:r>
          </a:p>
        </p:txBody>
      </p:sp>
      <p:sp>
        <p:nvSpPr>
          <p:cNvPr id="635" name="Google Shape;635;p36"/>
          <p:cNvSpPr/>
          <p:nvPr/>
        </p:nvSpPr>
        <p:spPr>
          <a:xfrm>
            <a:off x="2688420" y="3874941"/>
            <a:ext cx="9261350" cy="542926"/>
          </a:xfrm>
          <a:custGeom>
            <a:avLst/>
            <a:gdLst/>
            <a:ahLst/>
            <a:cxnLst/>
            <a:rect l="l" t="t" r="r" b="b"/>
            <a:pathLst>
              <a:path w="4185921" h="762001" extrusionOk="0">
                <a:moveTo>
                  <a:pt x="0" y="0"/>
                </a:moveTo>
                <a:lnTo>
                  <a:pt x="4185920" y="0"/>
                </a:lnTo>
                <a:lnTo>
                  <a:pt x="4185920" y="762000"/>
                </a:lnTo>
                <a:lnTo>
                  <a:pt x="0" y="762000"/>
                </a:lnTo>
                <a:close/>
              </a:path>
            </a:pathLst>
          </a:custGeom>
          <a:solidFill>
            <a:srgbClr val="913F53"/>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636" name="Google Shape;636;p36"/>
          <p:cNvSpPr/>
          <p:nvPr/>
        </p:nvSpPr>
        <p:spPr>
          <a:xfrm>
            <a:off x="1572545" y="3012134"/>
            <a:ext cx="9261350" cy="542926"/>
          </a:xfrm>
          <a:custGeom>
            <a:avLst/>
            <a:gdLst/>
            <a:ahLst/>
            <a:cxnLst/>
            <a:rect l="l" t="t" r="r" b="b"/>
            <a:pathLst>
              <a:path w="4185921" h="762001" extrusionOk="0">
                <a:moveTo>
                  <a:pt x="0" y="0"/>
                </a:moveTo>
                <a:lnTo>
                  <a:pt x="4185920" y="0"/>
                </a:lnTo>
                <a:lnTo>
                  <a:pt x="4185920" y="762000"/>
                </a:lnTo>
                <a:lnTo>
                  <a:pt x="0" y="762000"/>
                </a:lnTo>
                <a:close/>
              </a:path>
            </a:pathLst>
          </a:custGeom>
          <a:solidFill>
            <a:srgbClr val="913F53"/>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637" name="Google Shape;637;p36"/>
          <p:cNvSpPr/>
          <p:nvPr/>
        </p:nvSpPr>
        <p:spPr>
          <a:xfrm>
            <a:off x="2968062" y="1928077"/>
            <a:ext cx="9261350" cy="542926"/>
          </a:xfrm>
          <a:custGeom>
            <a:avLst/>
            <a:gdLst/>
            <a:ahLst/>
            <a:cxnLst/>
            <a:rect l="l" t="t" r="r" b="b"/>
            <a:pathLst>
              <a:path w="4185921" h="762001" extrusionOk="0">
                <a:moveTo>
                  <a:pt x="0" y="0"/>
                </a:moveTo>
                <a:lnTo>
                  <a:pt x="4185920" y="0"/>
                </a:lnTo>
                <a:lnTo>
                  <a:pt x="4185920" y="762000"/>
                </a:lnTo>
                <a:lnTo>
                  <a:pt x="0" y="762000"/>
                </a:lnTo>
                <a:close/>
              </a:path>
            </a:pathLst>
          </a:custGeom>
          <a:solidFill>
            <a:srgbClr val="913F53"/>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638" name="Google Shape;638;p36"/>
          <p:cNvSpPr/>
          <p:nvPr/>
        </p:nvSpPr>
        <p:spPr>
          <a:xfrm>
            <a:off x="3176491" y="997763"/>
            <a:ext cx="9261350" cy="542926"/>
          </a:xfrm>
          <a:custGeom>
            <a:avLst/>
            <a:gdLst/>
            <a:ahLst/>
            <a:cxnLst/>
            <a:rect l="l" t="t" r="r" b="b"/>
            <a:pathLst>
              <a:path w="4185921" h="762001" extrusionOk="0">
                <a:moveTo>
                  <a:pt x="0" y="0"/>
                </a:moveTo>
                <a:lnTo>
                  <a:pt x="4185920" y="0"/>
                </a:lnTo>
                <a:lnTo>
                  <a:pt x="4185920" y="762000"/>
                </a:lnTo>
                <a:lnTo>
                  <a:pt x="0" y="762000"/>
                </a:lnTo>
                <a:close/>
              </a:path>
            </a:pathLst>
          </a:custGeom>
          <a:solidFill>
            <a:srgbClr val="913F53"/>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638"/>
                                        </p:tgtEl>
                                      </p:cBhvr>
                                    </p:animEffect>
                                    <p:set>
                                      <p:cBhvr>
                                        <p:cTn id="7" dur="1" fill="hold">
                                          <p:stCondLst>
                                            <p:cond delay="1000"/>
                                          </p:stCondLst>
                                        </p:cTn>
                                        <p:tgtEl>
                                          <p:spTgt spid="63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1000"/>
                                        <p:tgtEl>
                                          <p:spTgt spid="637"/>
                                        </p:tgtEl>
                                      </p:cBhvr>
                                    </p:animEffect>
                                    <p:set>
                                      <p:cBhvr>
                                        <p:cTn id="12" dur="1" fill="hold">
                                          <p:stCondLst>
                                            <p:cond delay="1000"/>
                                          </p:stCondLst>
                                        </p:cTn>
                                        <p:tgtEl>
                                          <p:spTgt spid="63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1000"/>
                                        <p:tgtEl>
                                          <p:spTgt spid="636"/>
                                        </p:tgtEl>
                                      </p:cBhvr>
                                    </p:animEffect>
                                    <p:set>
                                      <p:cBhvr>
                                        <p:cTn id="17" dur="1" fill="hold">
                                          <p:stCondLst>
                                            <p:cond delay="1000"/>
                                          </p:stCondLst>
                                        </p:cTn>
                                        <p:tgtEl>
                                          <p:spTgt spid="63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1000"/>
                                        <p:tgtEl>
                                          <p:spTgt spid="635"/>
                                        </p:tgtEl>
                                      </p:cBhvr>
                                    </p:animEffect>
                                    <p:set>
                                      <p:cBhvr>
                                        <p:cTn id="22" dur="1" fill="hold">
                                          <p:stCondLst>
                                            <p:cond delay="1000"/>
                                          </p:stCondLst>
                                        </p:cTn>
                                        <p:tgtEl>
                                          <p:spTgt spid="63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1000"/>
                                        <p:tgtEl>
                                          <p:spTgt spid="632"/>
                                        </p:tgtEl>
                                      </p:cBhvr>
                                    </p:animEffect>
                                    <p:set>
                                      <p:cBhvr>
                                        <p:cTn id="27" dur="1" fill="hold">
                                          <p:stCondLst>
                                            <p:cond delay="1000"/>
                                          </p:stCondLst>
                                        </p:cTn>
                                        <p:tgtEl>
                                          <p:spTgt spid="6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pic>
        <p:nvPicPr>
          <p:cNvPr id="1026" name="Picture 2" descr="Climate change, drought, climate, drought, environment, nature">
            <a:extLst>
              <a:ext uri="{FF2B5EF4-FFF2-40B4-BE49-F238E27FC236}">
                <a16:creationId xmlns="" xmlns:a16="http://schemas.microsoft.com/office/drawing/2014/main" id="{8CBAA2D6-2B87-4907-B526-C93C45781F0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123000"/>
                    </a14:imgEffect>
                  </a14:imgLayer>
                </a14:imgProps>
              </a:ext>
              <a:ext uri="{28A0092B-C50C-407E-A947-70E740481C1C}">
                <a14:useLocalDpi xmlns:a14="http://schemas.microsoft.com/office/drawing/2010/main" val="0"/>
              </a:ext>
            </a:extLst>
          </a:blip>
          <a:srcRect/>
          <a:stretch>
            <a:fillRect/>
          </a:stretch>
        </p:blipFill>
        <p:spPr bwMode="auto">
          <a:xfrm>
            <a:off x="0" y="0"/>
            <a:ext cx="14274800" cy="10156688"/>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pic>
      <p:sp>
        <p:nvSpPr>
          <p:cNvPr id="2" name="Oval 1">
            <a:extLst>
              <a:ext uri="{FF2B5EF4-FFF2-40B4-BE49-F238E27FC236}">
                <a16:creationId xmlns="" xmlns:a16="http://schemas.microsoft.com/office/drawing/2014/main" id="{5B6EAF05-08B5-41EE-A42E-414008328874}"/>
              </a:ext>
            </a:extLst>
          </p:cNvPr>
          <p:cNvSpPr/>
          <p:nvPr/>
        </p:nvSpPr>
        <p:spPr>
          <a:xfrm>
            <a:off x="-4300389" y="-643837"/>
            <a:ext cx="17005201" cy="14094849"/>
          </a:xfrm>
          <a:prstGeom prst="ellipse">
            <a:avLst/>
          </a:prstGeom>
          <a:solidFill>
            <a:schemeClr val="accent5">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8" name="Google Shape;648;p38"/>
          <p:cNvSpPr txBox="1"/>
          <p:nvPr/>
        </p:nvSpPr>
        <p:spPr>
          <a:xfrm>
            <a:off x="212049" y="127450"/>
            <a:ext cx="11903751" cy="889470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cs-CZ" sz="4200" b="1" i="0" u="none" strike="noStrike" cap="none" dirty="0">
                <a:solidFill>
                  <a:schemeClr val="bg1"/>
                </a:solidFill>
                <a:latin typeface="Arial"/>
                <a:ea typeface="Arial"/>
                <a:cs typeface="Arial"/>
                <a:sym typeface="Arial"/>
              </a:rPr>
              <a:t>Z globálního hlediska existuje </a:t>
            </a:r>
          </a:p>
          <a:p>
            <a:pPr marL="0" marR="0" lvl="0" indent="0" algn="l" rtl="0">
              <a:lnSpc>
                <a:spcPct val="100000"/>
              </a:lnSpc>
              <a:spcBef>
                <a:spcPts val="0"/>
              </a:spcBef>
              <a:spcAft>
                <a:spcPts val="0"/>
              </a:spcAft>
              <a:buClr>
                <a:srgbClr val="000000"/>
              </a:buClr>
              <a:buSzPts val="4400"/>
              <a:buFont typeface="Arial"/>
              <a:buNone/>
            </a:pPr>
            <a:r>
              <a:rPr lang="cs-CZ" sz="4200" b="1" i="0" u="none" strike="noStrike" cap="none" dirty="0">
                <a:solidFill>
                  <a:schemeClr val="bg1"/>
                </a:solidFill>
                <a:latin typeface="Arial"/>
                <a:ea typeface="Arial"/>
                <a:cs typeface="Arial"/>
                <a:sym typeface="Arial"/>
              </a:rPr>
              <a:t>potřeba reagovat na dopady </a:t>
            </a:r>
          </a:p>
          <a:p>
            <a:pPr marL="0" marR="0" lvl="0" indent="0" algn="l" rtl="0">
              <a:lnSpc>
                <a:spcPct val="100000"/>
              </a:lnSpc>
              <a:spcBef>
                <a:spcPts val="0"/>
              </a:spcBef>
              <a:spcAft>
                <a:spcPts val="0"/>
              </a:spcAft>
              <a:buClr>
                <a:srgbClr val="000000"/>
              </a:buClr>
              <a:buSzPts val="4400"/>
              <a:buFont typeface="Arial"/>
              <a:buNone/>
            </a:pPr>
            <a:r>
              <a:rPr lang="cs-CZ" sz="4200" b="1" i="0" u="none" strike="noStrike" cap="none" dirty="0">
                <a:solidFill>
                  <a:schemeClr val="bg1"/>
                </a:solidFill>
                <a:latin typeface="Arial"/>
                <a:ea typeface="Arial"/>
                <a:cs typeface="Arial"/>
                <a:sym typeface="Arial"/>
              </a:rPr>
              <a:t>klimatické změny, abychom zachovali </a:t>
            </a:r>
          </a:p>
          <a:p>
            <a:pPr marL="0" marR="0" lvl="0" indent="0" algn="l" rtl="0">
              <a:lnSpc>
                <a:spcPct val="100000"/>
              </a:lnSpc>
              <a:spcBef>
                <a:spcPts val="0"/>
              </a:spcBef>
              <a:spcAft>
                <a:spcPts val="0"/>
              </a:spcAft>
              <a:buClr>
                <a:srgbClr val="000000"/>
              </a:buClr>
              <a:buSzPts val="4400"/>
              <a:buFont typeface="Arial"/>
              <a:buNone/>
            </a:pPr>
            <a:r>
              <a:rPr lang="cs-CZ" sz="4200" b="1" i="0" u="none" strike="noStrike" cap="none" dirty="0">
                <a:solidFill>
                  <a:schemeClr val="bg1"/>
                </a:solidFill>
                <a:latin typeface="Arial"/>
                <a:ea typeface="Arial"/>
                <a:cs typeface="Arial"/>
                <a:sym typeface="Arial"/>
              </a:rPr>
              <a:t>bezpečnost lidí a jejich udržitelné živobytí.  </a:t>
            </a:r>
          </a:p>
          <a:p>
            <a:pPr marL="0" marR="0" lvl="0" indent="0" algn="l" rtl="0">
              <a:lnSpc>
                <a:spcPct val="100000"/>
              </a:lnSpc>
              <a:spcBef>
                <a:spcPts val="0"/>
              </a:spcBef>
              <a:spcAft>
                <a:spcPts val="0"/>
              </a:spcAft>
              <a:buClr>
                <a:srgbClr val="000000"/>
              </a:buClr>
              <a:buSzPts val="4400"/>
              <a:buFont typeface="Arial"/>
              <a:buNone/>
            </a:pPr>
            <a:endParaRPr sz="4200" b="1" i="0" u="none" strike="noStrike" cap="none" dirty="0">
              <a:solidFill>
                <a:schemeClr val="bg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400"/>
              <a:buFont typeface="Arial"/>
              <a:buNone/>
            </a:pPr>
            <a:r>
              <a:rPr lang="cs-CZ" sz="4200" b="1" i="0" u="none" strike="noStrike" cap="none" dirty="0">
                <a:solidFill>
                  <a:schemeClr val="bg1"/>
                </a:solidFill>
                <a:latin typeface="Arial"/>
                <a:ea typeface="Arial"/>
                <a:cs typeface="Arial"/>
                <a:sym typeface="Arial"/>
              </a:rPr>
              <a:t>Často platí, že lidé, kteří ke znečištění a klimatické změně přispívají nejméně, jsou prvními, kteří vidí jejich závažné dopady.  </a:t>
            </a:r>
          </a:p>
          <a:p>
            <a:pPr marL="0" marR="0" lvl="0" indent="0" algn="l" rtl="0">
              <a:lnSpc>
                <a:spcPct val="100000"/>
              </a:lnSpc>
              <a:spcBef>
                <a:spcPts val="0"/>
              </a:spcBef>
              <a:spcAft>
                <a:spcPts val="0"/>
              </a:spcAft>
              <a:buClr>
                <a:srgbClr val="000000"/>
              </a:buClr>
              <a:buSzPts val="4400"/>
              <a:buFont typeface="Arial"/>
              <a:buNone/>
            </a:pPr>
            <a:endParaRPr sz="4200" b="1" i="0" u="none" strike="noStrike" cap="none" dirty="0">
              <a:solidFill>
                <a:schemeClr val="bg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400"/>
              <a:buFont typeface="Arial"/>
              <a:buNone/>
            </a:pPr>
            <a:r>
              <a:rPr lang="cs-CZ" sz="4200" b="1" i="0" u="none" strike="noStrike" cap="none" dirty="0">
                <a:solidFill>
                  <a:schemeClr val="bg1"/>
                </a:solidFill>
                <a:latin typeface="Arial"/>
                <a:ea typeface="Arial"/>
                <a:cs typeface="Arial"/>
                <a:sym typeface="Arial"/>
              </a:rPr>
              <a:t>Vzhledem k nedostatečným příjmům a zdrojům jsou často neschopni postavit se novým nebezpečím a hrozbám, které klimatická změna přináší.</a:t>
            </a:r>
          </a:p>
          <a:p>
            <a:pPr marL="0" marR="0" lvl="0" indent="0" algn="l" rtl="0">
              <a:lnSpc>
                <a:spcPct val="100000"/>
              </a:lnSpc>
              <a:spcBef>
                <a:spcPts val="0"/>
              </a:spcBef>
              <a:spcAft>
                <a:spcPts val="0"/>
              </a:spcAft>
              <a:buClr>
                <a:srgbClr val="000000"/>
              </a:buClr>
              <a:buSzPts val="2600"/>
              <a:buFont typeface="Arial"/>
              <a:buNone/>
            </a:pPr>
            <a:r>
              <a:rPr lang="cs-CZ" sz="2600" b="0" i="0" u="none" strike="noStrike" cap="none" dirty="0">
                <a:solidFill>
                  <a:schemeClr val="tx1"/>
                </a:solidFill>
                <a:latin typeface="Arial"/>
                <a:ea typeface="Arial"/>
                <a:cs typeface="Arial"/>
                <a:sym typeface="Arial"/>
              </a:rPr>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pic>
        <p:nvPicPr>
          <p:cNvPr id="3" name="Google Shape;748;p48" descr="S:\Projects  (Current)\GIGS\Working groups\Lessons ready to design\Maths\Construction in the climate crisis\Latrine building in Nicaragua.JPG">
            <a:extLst>
              <a:ext uri="{FF2B5EF4-FFF2-40B4-BE49-F238E27FC236}">
                <a16:creationId xmlns="" xmlns:a16="http://schemas.microsoft.com/office/drawing/2014/main" id="{683ED9F5-72FD-4DDC-B3F8-D95F59B99A38}"/>
              </a:ext>
            </a:extLst>
          </p:cNvPr>
          <p:cNvPicPr preferRelativeResize="0"/>
          <p:nvPr/>
        </p:nvPicPr>
        <p:blipFill rotWithShape="1">
          <a:blip r:embed="rId3">
            <a:alphaModFix/>
          </a:blip>
          <a:srcRect l="12765" t="-6364" r="18112" b="1"/>
          <a:stretch/>
        </p:blipFill>
        <p:spPr>
          <a:xfrm>
            <a:off x="0" y="-1091197"/>
            <a:ext cx="14274800" cy="12342394"/>
          </a:xfrm>
          <a:prstGeom prst="rect">
            <a:avLst/>
          </a:prstGeom>
          <a:noFill/>
          <a:ln>
            <a:noFill/>
          </a:ln>
        </p:spPr>
      </p:pic>
      <p:sp>
        <p:nvSpPr>
          <p:cNvPr id="4" name="Oval 3">
            <a:extLst>
              <a:ext uri="{FF2B5EF4-FFF2-40B4-BE49-F238E27FC236}">
                <a16:creationId xmlns="" xmlns:a16="http://schemas.microsoft.com/office/drawing/2014/main" id="{070EA0C0-866D-4E09-A1C8-8842FF00697F}"/>
              </a:ext>
            </a:extLst>
          </p:cNvPr>
          <p:cNvSpPr/>
          <p:nvPr/>
        </p:nvSpPr>
        <p:spPr>
          <a:xfrm>
            <a:off x="5062858" y="1497724"/>
            <a:ext cx="20611684" cy="12838688"/>
          </a:xfrm>
          <a:prstGeom prst="ellipse">
            <a:avLst/>
          </a:prstGeom>
          <a:solidFill>
            <a:schemeClr val="accent5">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3" name="Google Shape;653;p39"/>
          <p:cNvSpPr txBox="1"/>
          <p:nvPr/>
        </p:nvSpPr>
        <p:spPr>
          <a:xfrm>
            <a:off x="6700344" y="2995449"/>
            <a:ext cx="7574455" cy="754048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cs-CZ" sz="4400" b="1" i="0" u="none" strike="noStrike" cap="none" dirty="0">
                <a:solidFill>
                  <a:schemeClr val="bg1"/>
                </a:solidFill>
                <a:latin typeface="Arial"/>
                <a:ea typeface="Arial"/>
                <a:cs typeface="Arial"/>
                <a:sym typeface="Arial"/>
              </a:rPr>
              <a:t>                Použijeme      </a:t>
            </a:r>
          </a:p>
          <a:p>
            <a:pPr marL="0" marR="0" lvl="0" indent="0" algn="l" rtl="0">
              <a:lnSpc>
                <a:spcPct val="100000"/>
              </a:lnSpc>
              <a:spcBef>
                <a:spcPts val="0"/>
              </a:spcBef>
              <a:spcAft>
                <a:spcPts val="0"/>
              </a:spcAft>
              <a:buClr>
                <a:srgbClr val="000000"/>
              </a:buClr>
              <a:buSzPts val="4400"/>
              <a:buFont typeface="Arial"/>
              <a:buNone/>
            </a:pPr>
            <a:r>
              <a:rPr lang="cs-CZ" sz="4400" b="1" dirty="0">
                <a:solidFill>
                  <a:schemeClr val="bg1"/>
                </a:solidFill>
              </a:rPr>
              <a:t>           </a:t>
            </a:r>
            <a:r>
              <a:rPr lang="cs-CZ" sz="4400" b="1" i="0" u="none" strike="noStrike" cap="none" dirty="0">
                <a:solidFill>
                  <a:schemeClr val="bg1"/>
                </a:solidFill>
                <a:latin typeface="Arial"/>
                <a:ea typeface="Arial"/>
                <a:cs typeface="Arial"/>
                <a:sym typeface="Arial"/>
              </a:rPr>
              <a:t>naše konstrukční dovednosti, abychom vyřešili fiktivní</a:t>
            </a:r>
            <a:r>
              <a:rPr lang="cs-CZ" sz="4400" b="1" dirty="0">
                <a:solidFill>
                  <a:schemeClr val="bg1"/>
                </a:solidFill>
              </a:rPr>
              <a:t> </a:t>
            </a:r>
            <a:r>
              <a:rPr lang="cs-CZ" sz="4400" b="1" i="0" u="none" strike="noStrike" cap="none" dirty="0">
                <a:solidFill>
                  <a:schemeClr val="bg1"/>
                </a:solidFill>
                <a:latin typeface="Arial"/>
                <a:ea typeface="Arial"/>
                <a:cs typeface="Arial"/>
                <a:sym typeface="Arial"/>
              </a:rPr>
              <a:t>problémy na základě reálných problémů, jimž čelí dobročinné organizace, vlády a obyčejné občané. Mnoho </a:t>
            </a:r>
            <a:br>
              <a:rPr lang="cs-CZ" sz="4400" b="1" i="0" u="none" strike="noStrike" cap="none" dirty="0">
                <a:solidFill>
                  <a:schemeClr val="bg1"/>
                </a:solidFill>
                <a:latin typeface="Arial"/>
                <a:ea typeface="Arial"/>
                <a:cs typeface="Arial"/>
                <a:sym typeface="Arial"/>
              </a:rPr>
            </a:br>
            <a:r>
              <a:rPr lang="cs-CZ" sz="4400" b="1" i="0" u="none" strike="noStrike" cap="none" dirty="0">
                <a:solidFill>
                  <a:schemeClr val="bg1"/>
                </a:solidFill>
                <a:latin typeface="Arial"/>
                <a:ea typeface="Arial"/>
                <a:cs typeface="Arial"/>
                <a:sym typeface="Arial"/>
              </a:rPr>
              <a:t>z těchto problémů souvisí </a:t>
            </a:r>
            <a:br>
              <a:rPr lang="cs-CZ" sz="4400" b="1" i="0" u="none" strike="noStrike" cap="none" dirty="0">
                <a:solidFill>
                  <a:schemeClr val="bg1"/>
                </a:solidFill>
                <a:latin typeface="Arial"/>
                <a:ea typeface="Arial"/>
                <a:cs typeface="Arial"/>
                <a:sym typeface="Arial"/>
              </a:rPr>
            </a:br>
            <a:r>
              <a:rPr lang="cs-CZ" sz="4400" b="1" i="0" u="none" strike="noStrike" cap="none" dirty="0">
                <a:solidFill>
                  <a:schemeClr val="bg1"/>
                </a:solidFill>
                <a:latin typeface="Arial"/>
                <a:ea typeface="Arial"/>
                <a:cs typeface="Arial"/>
                <a:sym typeface="Arial"/>
              </a:rPr>
              <a:t>s riziky vyplývajícími ze změny klimatu. </a:t>
            </a:r>
            <a:r>
              <a:rPr lang="cs-CZ" sz="4400" b="0" i="0" u="none" strike="noStrike" cap="none" dirty="0">
                <a:solidFill>
                  <a:schemeClr val="bg1"/>
                </a:solidFill>
                <a:latin typeface="Arial"/>
                <a:ea typeface="Arial"/>
                <a:cs typeface="Arial"/>
                <a:sym typeface="Arial"/>
              </a:rPr>
              <a:t>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pic>
        <p:nvPicPr>
          <p:cNvPr id="3" name="Picture 2" descr="Man Pouring Water from Dipper on Blue and Grey House">
            <a:extLst>
              <a:ext uri="{FF2B5EF4-FFF2-40B4-BE49-F238E27FC236}">
                <a16:creationId xmlns="" xmlns:a16="http://schemas.microsoft.com/office/drawing/2014/main" id="{1A0EBE64-0926-402A-A491-2B69A6000F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600" y="0"/>
            <a:ext cx="15239999" cy="10160000"/>
          </a:xfrm>
          <a:prstGeom prst="rect">
            <a:avLst/>
          </a:prstGeom>
          <a:noFill/>
          <a:extLst>
            <a:ext uri="{909E8E84-426E-40DD-AFC4-6F175D3DCCD1}">
              <a14:hiddenFill xmlns:a14="http://schemas.microsoft.com/office/drawing/2010/main">
                <a:solidFill>
                  <a:srgbClr val="FFFFFF"/>
                </a:solidFill>
              </a14:hiddenFill>
            </a:ext>
          </a:extLst>
        </p:spPr>
      </p:pic>
      <p:sp>
        <p:nvSpPr>
          <p:cNvPr id="643" name="Google Shape;643;p37"/>
          <p:cNvSpPr txBox="1"/>
          <p:nvPr/>
        </p:nvSpPr>
        <p:spPr>
          <a:xfrm>
            <a:off x="1293693" y="296768"/>
            <a:ext cx="960030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800"/>
              <a:buFont typeface="Arial"/>
              <a:buNone/>
            </a:pPr>
            <a:r>
              <a:rPr lang="cs-CZ" sz="4800" b="1" i="0" u="none" strike="noStrike" cap="none">
                <a:solidFill>
                  <a:schemeClr val="bg1"/>
                </a:solidFill>
                <a:latin typeface="Arial"/>
                <a:ea typeface="Arial"/>
                <a:cs typeface="Arial"/>
                <a:sym typeface="Arial"/>
              </a:rPr>
              <a:t>Konstrukční problémy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4"/>
          <p:cNvSpPr/>
          <p:nvPr/>
        </p:nvSpPr>
        <p:spPr>
          <a:xfrm>
            <a:off x="1094350" y="7723575"/>
            <a:ext cx="11709300" cy="1801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4" name="Google Shape;214;p4"/>
          <p:cNvSpPr/>
          <p:nvPr/>
        </p:nvSpPr>
        <p:spPr>
          <a:xfrm>
            <a:off x="1094350" y="2337350"/>
            <a:ext cx="11709300" cy="1170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5" name="Google Shape;215;p4"/>
          <p:cNvSpPr txBox="1"/>
          <p:nvPr/>
        </p:nvSpPr>
        <p:spPr>
          <a:xfrm>
            <a:off x="407462" y="2584602"/>
            <a:ext cx="12936600" cy="92328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strike="noStrike" cap="none" dirty="0">
                <a:solidFill>
                  <a:srgbClr val="000000"/>
                </a:solidFill>
                <a:latin typeface="Arial"/>
                <a:ea typeface="Arial"/>
                <a:cs typeface="Arial"/>
                <a:sym typeface="Arial"/>
              </a:rPr>
              <a:t>Množina bodů, které jsou ve stejné vzdálenosti </a:t>
            </a:r>
            <a:r>
              <a:rPr lang="cs-CZ" sz="2700" b="1" i="0" u="sng" strike="noStrike" cap="none" dirty="0">
                <a:solidFill>
                  <a:srgbClr val="000000"/>
                </a:solidFill>
                <a:latin typeface="Arial"/>
                <a:ea typeface="Arial"/>
                <a:cs typeface="Arial"/>
                <a:sym typeface="Arial"/>
              </a:rPr>
              <a:t>od jednoho bodu, tvoří kružnici. </a:t>
            </a:r>
          </a:p>
        </p:txBody>
      </p:sp>
      <p:sp>
        <p:nvSpPr>
          <p:cNvPr id="216" name="Google Shape;216;p4"/>
          <p:cNvSpPr txBox="1"/>
          <p:nvPr/>
        </p:nvSpPr>
        <p:spPr>
          <a:xfrm>
            <a:off x="407440" y="7931680"/>
            <a:ext cx="133170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Množina bodů = všechny body, které splňují dané pravidlo.</a:t>
            </a:r>
          </a:p>
        </p:txBody>
      </p:sp>
      <p:sp>
        <p:nvSpPr>
          <p:cNvPr id="217" name="Google Shape;217;p4"/>
          <p:cNvSpPr txBox="1"/>
          <p:nvPr/>
        </p:nvSpPr>
        <p:spPr>
          <a:xfrm>
            <a:off x="407451" y="8556778"/>
            <a:ext cx="134598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Příklad: znázorněte všechny body, které jsou 3 cm od bodu G. </a:t>
            </a:r>
          </a:p>
        </p:txBody>
      </p:sp>
      <p:sp>
        <p:nvSpPr>
          <p:cNvPr id="218" name="Google Shape;218;p4"/>
          <p:cNvSpPr txBox="1"/>
          <p:nvPr/>
        </p:nvSpPr>
        <p:spPr>
          <a:xfrm>
            <a:off x="6155819" y="4644323"/>
            <a:ext cx="6780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G</a:t>
            </a:r>
          </a:p>
        </p:txBody>
      </p:sp>
      <p:sp>
        <p:nvSpPr>
          <p:cNvPr id="219" name="Google Shape;219;p4"/>
          <p:cNvSpPr txBox="1"/>
          <p:nvPr/>
        </p:nvSpPr>
        <p:spPr>
          <a:xfrm>
            <a:off x="3283244" y="432642"/>
            <a:ext cx="75654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Stejná vzdálenost od daného bodu</a:t>
            </a:r>
          </a:p>
        </p:txBody>
      </p:sp>
      <p:cxnSp>
        <p:nvCxnSpPr>
          <p:cNvPr id="220" name="Google Shape;220;p4"/>
          <p:cNvCxnSpPr/>
          <p:nvPr/>
        </p:nvCxnSpPr>
        <p:spPr>
          <a:xfrm rot="10800000" flipH="1">
            <a:off x="6273304" y="5368032"/>
            <a:ext cx="216024" cy="288032"/>
          </a:xfrm>
          <a:prstGeom prst="straightConnector1">
            <a:avLst/>
          </a:prstGeom>
          <a:noFill/>
          <a:ln w="28575" cap="rnd" cmpd="sng">
            <a:solidFill>
              <a:schemeClr val="dk1"/>
            </a:solidFill>
            <a:prstDash val="solid"/>
            <a:round/>
            <a:headEnd type="none" w="sm" len="sm"/>
            <a:tailEnd type="none" w="sm" len="sm"/>
          </a:ln>
        </p:spPr>
      </p:cxnSp>
      <p:cxnSp>
        <p:nvCxnSpPr>
          <p:cNvPr id="221" name="Google Shape;221;p4"/>
          <p:cNvCxnSpPr/>
          <p:nvPr/>
        </p:nvCxnSpPr>
        <p:spPr>
          <a:xfrm>
            <a:off x="6155819" y="5368032"/>
            <a:ext cx="477525" cy="288032"/>
          </a:xfrm>
          <a:prstGeom prst="straightConnector1">
            <a:avLst/>
          </a:prstGeom>
          <a:noFill/>
          <a:ln w="28575" cap="rnd" cmpd="sng">
            <a:solidFill>
              <a:schemeClr val="dk1"/>
            </a:solidFill>
            <a:prstDash val="solid"/>
            <a:round/>
            <a:headEnd type="none" w="sm" len="sm"/>
            <a:tailEnd type="none" w="sm" len="sm"/>
          </a:ln>
        </p:spPr>
      </p:cxn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sp>
        <p:nvSpPr>
          <p:cNvPr id="659" name="Google Shape;659;p40"/>
          <p:cNvSpPr/>
          <p:nvPr/>
        </p:nvSpPr>
        <p:spPr>
          <a:xfrm>
            <a:off x="193650" y="1058325"/>
            <a:ext cx="13870800" cy="23061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0" name="Google Shape;660;p40"/>
          <p:cNvSpPr/>
          <p:nvPr/>
        </p:nvSpPr>
        <p:spPr>
          <a:xfrm>
            <a:off x="2444560" y="4206216"/>
            <a:ext cx="4734476" cy="3466072"/>
          </a:xfrm>
          <a:custGeom>
            <a:avLst/>
            <a:gdLst/>
            <a:ahLst/>
            <a:cxnLst/>
            <a:rect l="l" t="t" r="r" b="b"/>
            <a:pathLst>
              <a:path w="3369734" h="2980268" extrusionOk="0">
                <a:moveTo>
                  <a:pt x="0" y="0"/>
                </a:moveTo>
                <a:lnTo>
                  <a:pt x="3369733" y="0"/>
                </a:lnTo>
                <a:lnTo>
                  <a:pt x="3369733" y="2980267"/>
                </a:lnTo>
                <a:lnTo>
                  <a:pt x="0" y="2980267"/>
                </a:lnTo>
                <a:close/>
              </a:path>
            </a:pathLst>
          </a:custGeom>
          <a:solidFill>
            <a:srgbClr val="808080"/>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661" name="Google Shape;661;p40"/>
          <p:cNvSpPr/>
          <p:nvPr/>
        </p:nvSpPr>
        <p:spPr>
          <a:xfrm>
            <a:off x="7179034" y="5800080"/>
            <a:ext cx="1903309" cy="1872207"/>
          </a:xfrm>
          <a:custGeom>
            <a:avLst/>
            <a:gdLst/>
            <a:ahLst/>
            <a:cxnLst/>
            <a:rect l="l" t="t" r="r" b="b"/>
            <a:pathLst>
              <a:path w="1354668" h="1286935" extrusionOk="0">
                <a:moveTo>
                  <a:pt x="0" y="0"/>
                </a:moveTo>
                <a:lnTo>
                  <a:pt x="1354667" y="0"/>
                </a:lnTo>
                <a:lnTo>
                  <a:pt x="1354667" y="1286934"/>
                </a:lnTo>
                <a:lnTo>
                  <a:pt x="0" y="1286934"/>
                </a:lnTo>
                <a:close/>
              </a:path>
            </a:pathLst>
          </a:custGeom>
          <a:solidFill>
            <a:srgbClr val="808080"/>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662" name="Google Shape;662;p40"/>
          <p:cNvSpPr txBox="1"/>
          <p:nvPr/>
        </p:nvSpPr>
        <p:spPr>
          <a:xfrm>
            <a:off x="446700" y="337775"/>
            <a:ext cx="13364699" cy="263144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dirty="0">
                <a:solidFill>
                  <a:srgbClr val="913F53"/>
                </a:solidFill>
                <a:latin typeface="Arial"/>
                <a:ea typeface="Arial"/>
                <a:cs typeface="Arial"/>
                <a:sym typeface="Arial"/>
              </a:rPr>
              <a:t>Problém A: Odvodňovací žlab</a:t>
            </a:r>
          </a:p>
          <a:p>
            <a:pPr marL="0" marR="0" lvl="0" indent="0" algn="l" rtl="0">
              <a:lnSpc>
                <a:spcPct val="100000"/>
              </a:lnSpc>
              <a:spcBef>
                <a:spcPts val="0"/>
              </a:spcBef>
              <a:spcAft>
                <a:spcPts val="0"/>
              </a:spcAft>
              <a:buClr>
                <a:srgbClr val="000000"/>
              </a:buClr>
              <a:buSzPts val="2700"/>
              <a:buFont typeface="Arial"/>
              <a:buNone/>
            </a:pPr>
            <a:endParaRPr sz="2700" b="1" i="0" u="sng"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Níže je půdorys </a:t>
            </a:r>
            <a:r>
              <a:rPr lang="cs-CZ" sz="2700" b="1" i="0" u="none" strike="noStrike" cap="none" dirty="0" err="1">
                <a:solidFill>
                  <a:srgbClr val="000000"/>
                </a:solidFill>
                <a:latin typeface="Arial"/>
                <a:ea typeface="Arial"/>
                <a:cs typeface="Arial"/>
                <a:sym typeface="Arial"/>
              </a:rPr>
              <a:t>Amirova</a:t>
            </a:r>
            <a:r>
              <a:rPr lang="cs-CZ" sz="2700" b="1" i="0" u="none" strike="noStrike" cap="none" dirty="0">
                <a:solidFill>
                  <a:srgbClr val="000000"/>
                </a:solidFill>
                <a:latin typeface="Arial"/>
                <a:ea typeface="Arial"/>
                <a:cs typeface="Arial"/>
                <a:sym typeface="Arial"/>
              </a:rPr>
              <a:t> domu včetně koupelny. Amir má v plánu vybudovat odvodňovací žlab okolo svého domu a koupelny, aby zabránil zaplavení srážkovou vodou, které v důsledku klimatické změny přibývá. Podle plánu má být žlab přesně 75 cm od domu. Nakreslete odvodňovací žlab podle půdorysu.</a:t>
            </a:r>
          </a:p>
        </p:txBody>
      </p:sp>
      <p:sp>
        <p:nvSpPr>
          <p:cNvPr id="663" name="Google Shape;663;p40"/>
          <p:cNvSpPr txBox="1"/>
          <p:nvPr/>
        </p:nvSpPr>
        <p:spPr>
          <a:xfrm>
            <a:off x="9892384" y="5292238"/>
            <a:ext cx="28380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dirty="0" smtClean="0">
                <a:solidFill>
                  <a:srgbClr val="000000"/>
                </a:solidFill>
                <a:latin typeface="Arial"/>
                <a:ea typeface="Arial"/>
                <a:cs typeface="Arial"/>
                <a:sym typeface="Arial"/>
              </a:rPr>
              <a:t>1cm = </a:t>
            </a:r>
            <a:r>
              <a:rPr lang="cs-CZ" sz="2700" b="0" i="0" u="none" strike="noStrike" cap="none" dirty="0">
                <a:solidFill>
                  <a:srgbClr val="000000"/>
                </a:solidFill>
                <a:latin typeface="Arial"/>
                <a:ea typeface="Arial"/>
                <a:cs typeface="Arial"/>
                <a:sym typeface="Arial"/>
              </a:rPr>
              <a:t>1m</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p41"/>
          <p:cNvSpPr/>
          <p:nvPr/>
        </p:nvSpPr>
        <p:spPr>
          <a:xfrm>
            <a:off x="220000" y="877975"/>
            <a:ext cx="13834800" cy="5004000"/>
          </a:xfrm>
          <a:prstGeom prst="roundRect">
            <a:avLst>
              <a:gd name="adj" fmla="val 14778"/>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0" name="Google Shape;670;p41"/>
          <p:cNvSpPr txBox="1"/>
          <p:nvPr/>
        </p:nvSpPr>
        <p:spPr>
          <a:xfrm>
            <a:off x="294425" y="1089200"/>
            <a:ext cx="13685999" cy="4262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dirty="0" err="1">
                <a:solidFill>
                  <a:srgbClr val="000000"/>
                </a:solidFill>
                <a:latin typeface="Arial"/>
                <a:ea typeface="Arial"/>
                <a:cs typeface="Arial"/>
                <a:sym typeface="Arial"/>
              </a:rPr>
              <a:t>Cheru</a:t>
            </a:r>
            <a:r>
              <a:rPr lang="cs-CZ" sz="2700" b="1" i="0" u="none" strike="noStrike" cap="none" dirty="0">
                <a:solidFill>
                  <a:srgbClr val="000000"/>
                </a:solidFill>
                <a:latin typeface="Arial"/>
                <a:ea typeface="Arial"/>
                <a:cs typeface="Arial"/>
                <a:sym typeface="Arial"/>
              </a:rPr>
              <a:t> a </a:t>
            </a:r>
            <a:r>
              <a:rPr lang="cs-CZ" sz="2700" b="1" i="0" u="none" strike="noStrike" cap="none" dirty="0" err="1">
                <a:solidFill>
                  <a:srgbClr val="000000"/>
                </a:solidFill>
                <a:latin typeface="Arial"/>
                <a:ea typeface="Arial"/>
                <a:cs typeface="Arial"/>
                <a:sym typeface="Arial"/>
              </a:rPr>
              <a:t>Kamama</a:t>
            </a:r>
            <a:r>
              <a:rPr lang="cs-CZ" sz="2700" b="1" i="0" u="none" strike="noStrike" cap="none" dirty="0">
                <a:solidFill>
                  <a:srgbClr val="000000"/>
                </a:solidFill>
                <a:latin typeface="Arial"/>
                <a:ea typeface="Arial"/>
                <a:cs typeface="Arial"/>
                <a:sym typeface="Arial"/>
              </a:rPr>
              <a:t> žijí každá v jiné vesnici ve venkovské oblasti Keni. </a:t>
            </a:r>
            <a:r>
              <a:rPr lang="cs-CZ" sz="2700" b="1" i="0" u="none" strike="noStrike" cap="none" dirty="0" err="1">
                <a:solidFill>
                  <a:srgbClr val="000000"/>
                </a:solidFill>
                <a:latin typeface="Arial"/>
                <a:ea typeface="Arial"/>
                <a:cs typeface="Arial"/>
                <a:sym typeface="Arial"/>
              </a:rPr>
              <a:t>Cheru</a:t>
            </a:r>
            <a:r>
              <a:rPr lang="cs-CZ" sz="2700" b="1" i="0" u="none" strike="noStrike" cap="none" dirty="0">
                <a:solidFill>
                  <a:srgbClr val="000000"/>
                </a:solidFill>
                <a:latin typeface="Arial"/>
                <a:ea typeface="Arial"/>
                <a:cs typeface="Arial"/>
                <a:sym typeface="Arial"/>
              </a:rPr>
              <a:t> žije ve vesnici A, zatímco </a:t>
            </a:r>
            <a:r>
              <a:rPr lang="cs-CZ" sz="2700" b="1" i="0" u="none" strike="noStrike" cap="none" dirty="0" err="1">
                <a:solidFill>
                  <a:srgbClr val="000000"/>
                </a:solidFill>
                <a:latin typeface="Arial"/>
                <a:ea typeface="Arial"/>
                <a:cs typeface="Arial"/>
                <a:sym typeface="Arial"/>
              </a:rPr>
              <a:t>Kamama</a:t>
            </a:r>
            <a:r>
              <a:rPr lang="cs-CZ" sz="2700" b="1" i="0" u="none" strike="noStrike" cap="none" dirty="0">
                <a:solidFill>
                  <a:srgbClr val="000000"/>
                </a:solidFill>
                <a:latin typeface="Arial"/>
                <a:ea typeface="Arial"/>
                <a:cs typeface="Arial"/>
                <a:sym typeface="Arial"/>
              </a:rPr>
              <a:t> bydlí ve vesnici B. V důsledku velkého sucha zdroje vody v blízkosti těchto vesnic vyschly. Jediný zdroj je nyní ve vzdálenosti 16 km a jejich jedinou možností je chodit pěšky. Keňská dobročinná společnost se rozhodla, že provede vrt, který zabezpečí zdroj vody a oběma dívkám zkrátí cestu.</a:t>
            </a:r>
          </a:p>
          <a:p>
            <a:pPr marL="0" marR="0" lvl="0" indent="0" algn="l" rtl="0">
              <a:lnSpc>
                <a:spcPct val="100000"/>
              </a:lnSpc>
              <a:spcBef>
                <a:spcPts val="0"/>
              </a:spcBef>
              <a:spcAft>
                <a:spcPts val="0"/>
              </a:spcAft>
              <a:buClr>
                <a:srgbClr val="000000"/>
              </a:buClr>
              <a:buSzPts val="2700"/>
              <a:buFont typeface="Arial"/>
              <a:buNone/>
            </a:pPr>
            <a:endParaRPr sz="2700" b="1"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Obyvatelé obou vesnic požadují, aby byl zdroj vody umístěn ve stejné vzdálenosti od obou vesnic. Zdroj vody musí být rovněž v maximální vzdálenosti 2 km od místní hory, kde lze nalézt vodu. Najděte místo, kde lze zřídit nový zdroj vody.</a:t>
            </a:r>
          </a:p>
          <a:p>
            <a:pPr marL="0" marR="0" lvl="0" indent="0" algn="l" rtl="0">
              <a:lnSpc>
                <a:spcPct val="100000"/>
              </a:lnSpc>
              <a:spcBef>
                <a:spcPts val="0"/>
              </a:spcBef>
              <a:spcAft>
                <a:spcPts val="0"/>
              </a:spcAft>
              <a:buClr>
                <a:srgbClr val="000000"/>
              </a:buClr>
              <a:buSzPts val="2800"/>
              <a:buFont typeface="Arial"/>
              <a:buNone/>
            </a:pPr>
            <a:endParaRPr sz="2800" b="1" i="0" u="none" strike="noStrike" cap="none" dirty="0">
              <a:solidFill>
                <a:srgbClr val="000000"/>
              </a:solidFill>
              <a:latin typeface="Arial"/>
              <a:ea typeface="Arial"/>
              <a:cs typeface="Arial"/>
              <a:sym typeface="Arial"/>
            </a:endParaRPr>
          </a:p>
        </p:txBody>
      </p:sp>
      <p:sp>
        <p:nvSpPr>
          <p:cNvPr id="671" name="Google Shape;671;p41"/>
          <p:cNvSpPr txBox="1"/>
          <p:nvPr/>
        </p:nvSpPr>
        <p:spPr>
          <a:xfrm>
            <a:off x="3429799" y="167575"/>
            <a:ext cx="66861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a:solidFill>
                  <a:srgbClr val="913F53"/>
                </a:solidFill>
                <a:latin typeface="Arial"/>
                <a:ea typeface="Arial"/>
                <a:cs typeface="Arial"/>
                <a:sym typeface="Arial"/>
              </a:rPr>
              <a:t>Problém B: Zdroj vody</a:t>
            </a:r>
          </a:p>
        </p:txBody>
      </p:sp>
      <p:sp>
        <p:nvSpPr>
          <p:cNvPr id="2" name="TextBox 1">
            <a:extLst>
              <a:ext uri="{FF2B5EF4-FFF2-40B4-BE49-F238E27FC236}">
                <a16:creationId xmlns="" xmlns:a16="http://schemas.microsoft.com/office/drawing/2014/main" id="{14AE216F-2C83-4E0D-862C-C5EE35D3BCF4}"/>
              </a:ext>
            </a:extLst>
          </p:cNvPr>
          <p:cNvSpPr txBox="1"/>
          <p:nvPr/>
        </p:nvSpPr>
        <p:spPr>
          <a:xfrm>
            <a:off x="9026012" y="6446368"/>
            <a:ext cx="1830293" cy="523220"/>
          </a:xfrm>
          <a:prstGeom prst="rect">
            <a:avLst/>
          </a:prstGeom>
          <a:solidFill>
            <a:srgbClr val="F18835"/>
          </a:solidFill>
        </p:spPr>
        <p:txBody>
          <a:bodyPr wrap="square" rtlCol="0">
            <a:spAutoFit/>
          </a:bodyPr>
          <a:lstStyle/>
          <a:p>
            <a:endParaRPr lang="cs-CZ" sz="2800" dirty="0">
              <a:solidFill>
                <a:schemeClr val="bg1"/>
              </a:solidFill>
            </a:endParaRPr>
          </a:p>
        </p:txBody>
      </p:sp>
      <p:pic>
        <p:nvPicPr>
          <p:cNvPr id="3" name="Obráze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4279" y="6114919"/>
            <a:ext cx="8345065" cy="3915321"/>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678" name="Google Shape;678;p42"/>
          <p:cNvSpPr/>
          <p:nvPr/>
        </p:nvSpPr>
        <p:spPr>
          <a:xfrm>
            <a:off x="175650" y="620300"/>
            <a:ext cx="13971600" cy="34851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9" name="Google Shape;679;p42"/>
          <p:cNvSpPr txBox="1"/>
          <p:nvPr/>
        </p:nvSpPr>
        <p:spPr>
          <a:xfrm>
            <a:off x="4211220" y="27218"/>
            <a:ext cx="66744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a:solidFill>
                  <a:srgbClr val="913F53"/>
                </a:solidFill>
                <a:latin typeface="Arial"/>
                <a:ea typeface="Arial"/>
                <a:cs typeface="Arial"/>
                <a:sym typeface="Arial"/>
              </a:rPr>
              <a:t>Problém C: Nová silnice</a:t>
            </a:r>
          </a:p>
        </p:txBody>
      </p:sp>
      <p:sp>
        <p:nvSpPr>
          <p:cNvPr id="680" name="Google Shape;680;p42"/>
          <p:cNvSpPr txBox="1"/>
          <p:nvPr/>
        </p:nvSpPr>
        <p:spPr>
          <a:xfrm>
            <a:off x="303325" y="789350"/>
            <a:ext cx="13971600" cy="286228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dirty="0">
                <a:solidFill>
                  <a:srgbClr val="000000"/>
                </a:solidFill>
                <a:latin typeface="Arial"/>
                <a:ea typeface="Arial"/>
                <a:cs typeface="Arial"/>
                <a:sym typeface="Arial"/>
              </a:rPr>
              <a:t>V důsledku záplavy způsobené extrémním výkyvem počasí došlo </a:t>
            </a:r>
            <a:br>
              <a:rPr lang="cs-CZ" sz="3000" b="1" i="0" u="none" strike="noStrike" cap="none" dirty="0">
                <a:solidFill>
                  <a:srgbClr val="000000"/>
                </a:solidFill>
                <a:latin typeface="Arial"/>
                <a:ea typeface="Arial"/>
                <a:cs typeface="Arial"/>
                <a:sym typeface="Arial"/>
              </a:rPr>
            </a:br>
            <a:r>
              <a:rPr lang="cs-CZ" sz="3000" b="1" i="0" u="none" strike="noStrike" cap="none" dirty="0">
                <a:solidFill>
                  <a:srgbClr val="000000"/>
                </a:solidFill>
                <a:latin typeface="Arial"/>
                <a:ea typeface="Arial"/>
                <a:cs typeface="Arial"/>
                <a:sym typeface="Arial"/>
              </a:rPr>
              <a:t>k odplavení původní silnice. Mezi třemi vesnicemi v Tanzanii je zapotřebí vybudovat novou komunikaci, aby se vesničané dostali do ostatních měst za účelem prodeje a koupě zboží. Silnice bude procházet vesnicí B a bude ve stejné vzdálenosti od vesnic A </a:t>
            </a:r>
            <a:r>
              <a:rPr lang="cs-CZ" sz="3000" b="1" i="0" u="none" strike="noStrike" cap="none" dirty="0" err="1">
                <a:solidFill>
                  <a:srgbClr val="000000"/>
                </a:solidFill>
                <a:latin typeface="Arial"/>
                <a:ea typeface="Arial"/>
                <a:cs typeface="Arial"/>
                <a:sym typeface="Arial"/>
              </a:rPr>
              <a:t>a</a:t>
            </a:r>
            <a:r>
              <a:rPr lang="cs-CZ" sz="3000" b="1" i="0" u="none" strike="noStrike" cap="none" dirty="0">
                <a:solidFill>
                  <a:srgbClr val="000000"/>
                </a:solidFill>
                <a:latin typeface="Arial"/>
                <a:ea typeface="Arial"/>
                <a:cs typeface="Arial"/>
                <a:sym typeface="Arial"/>
              </a:rPr>
              <a:t> C, které se k nové komunikaci připojí stávající silnicí. Na mapě vyznačte, kde bude nová silnice postavena. </a:t>
            </a:r>
          </a:p>
        </p:txBody>
      </p:sp>
      <p:pic>
        <p:nvPicPr>
          <p:cNvPr id="2" name="Obráze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2803" y="4327073"/>
            <a:ext cx="8192643" cy="5249008"/>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86"/>
        <p:cNvGrpSpPr/>
        <p:nvPr/>
      </p:nvGrpSpPr>
      <p:grpSpPr>
        <a:xfrm>
          <a:off x="0" y="0"/>
          <a:ext cx="0" cy="0"/>
          <a:chOff x="0" y="0"/>
          <a:chExt cx="0" cy="0"/>
        </a:xfrm>
      </p:grpSpPr>
      <p:sp>
        <p:nvSpPr>
          <p:cNvPr id="687" name="Google Shape;687;p43"/>
          <p:cNvSpPr/>
          <p:nvPr/>
        </p:nvSpPr>
        <p:spPr>
          <a:xfrm>
            <a:off x="121600" y="1148399"/>
            <a:ext cx="13986600" cy="4043911"/>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8" name="Google Shape;688;p43"/>
          <p:cNvSpPr txBox="1"/>
          <p:nvPr/>
        </p:nvSpPr>
        <p:spPr>
          <a:xfrm>
            <a:off x="3133492" y="297250"/>
            <a:ext cx="79602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a:solidFill>
                  <a:srgbClr val="913F53"/>
                </a:solidFill>
                <a:latin typeface="Arial"/>
                <a:ea typeface="Arial"/>
                <a:cs typeface="Arial"/>
                <a:sym typeface="Arial"/>
              </a:rPr>
              <a:t>Problém D: Internetová anténa</a:t>
            </a:r>
          </a:p>
        </p:txBody>
      </p:sp>
      <p:sp>
        <p:nvSpPr>
          <p:cNvPr id="689" name="Google Shape;689;p43"/>
          <p:cNvSpPr txBox="1"/>
          <p:nvPr/>
        </p:nvSpPr>
        <p:spPr>
          <a:xfrm>
            <a:off x="166600" y="1406700"/>
            <a:ext cx="13941600" cy="378561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dirty="0">
                <a:solidFill>
                  <a:srgbClr val="000000"/>
                </a:solidFill>
                <a:latin typeface="Arial"/>
                <a:ea typeface="Arial"/>
                <a:cs typeface="Arial"/>
                <a:sym typeface="Arial"/>
              </a:rPr>
              <a:t>Dvě města (v oblasti </a:t>
            </a:r>
            <a:r>
              <a:rPr lang="cs-CZ" sz="3000" b="1" i="0" u="none" strike="noStrike" cap="none" dirty="0" err="1">
                <a:solidFill>
                  <a:srgbClr val="000000"/>
                </a:solidFill>
                <a:latin typeface="Arial"/>
                <a:ea typeface="Arial"/>
                <a:cs typeface="Arial"/>
                <a:sym typeface="Arial"/>
              </a:rPr>
              <a:t>Oromia</a:t>
            </a:r>
            <a:r>
              <a:rPr lang="cs-CZ" sz="3000" b="1" i="0" u="none" strike="noStrike" cap="none" dirty="0">
                <a:solidFill>
                  <a:srgbClr val="000000"/>
                </a:solidFill>
                <a:latin typeface="Arial"/>
                <a:ea typeface="Arial"/>
                <a:cs typeface="Arial"/>
                <a:sym typeface="Arial"/>
              </a:rPr>
              <a:t> v Etiopii) se rozhodla, že vybudují internetovou anténu. Budou tak moci používat systém včasného varování před povodněmi a sesuvy půdy (ke kterým dochází stále častěji v důsledku klimatické změny).</a:t>
            </a:r>
          </a:p>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dirty="0">
                <a:solidFill>
                  <a:srgbClr val="000000"/>
                </a:solidFill>
                <a:latin typeface="Arial"/>
                <a:ea typeface="Arial"/>
                <a:cs typeface="Arial"/>
                <a:sym typeface="Arial"/>
              </a:rPr>
              <a:t>Anténa musí být do vzdálenosti 4 kilometry od obou měst. Aby nedošlo k zaplavení antény, nesmí být vybudována ve vzdálenosti menší než 500 m od řeky </a:t>
            </a:r>
            <a:r>
              <a:rPr lang="cs-CZ" sz="3000" b="1" i="0" u="none" strike="noStrike" cap="none" dirty="0" err="1">
                <a:solidFill>
                  <a:srgbClr val="000000"/>
                </a:solidFill>
                <a:latin typeface="Arial"/>
                <a:ea typeface="Arial"/>
                <a:cs typeface="Arial"/>
                <a:sym typeface="Arial"/>
              </a:rPr>
              <a:t>Awash</a:t>
            </a:r>
            <a:r>
              <a:rPr lang="cs-CZ" sz="3000" b="1" i="0" u="none" strike="noStrike" cap="none" dirty="0">
                <a:solidFill>
                  <a:srgbClr val="000000"/>
                </a:solidFill>
                <a:latin typeface="Arial"/>
                <a:ea typeface="Arial"/>
                <a:cs typeface="Arial"/>
                <a:sym typeface="Arial"/>
              </a:rPr>
              <a:t>.</a:t>
            </a:r>
          </a:p>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dirty="0">
                <a:solidFill>
                  <a:srgbClr val="000000"/>
                </a:solidFill>
                <a:latin typeface="Arial"/>
                <a:ea typeface="Arial"/>
                <a:cs typeface="Arial"/>
                <a:sym typeface="Arial"/>
              </a:rPr>
              <a:t>Určete oblast, kde je možné vybudovat anténu. </a:t>
            </a:r>
          </a:p>
        </p:txBody>
      </p:sp>
      <p:pic>
        <p:nvPicPr>
          <p:cNvPr id="3" name="Obráze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9138" y="5368907"/>
            <a:ext cx="8468907" cy="4382112"/>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p44"/>
          <p:cNvSpPr/>
          <p:nvPr/>
        </p:nvSpPr>
        <p:spPr>
          <a:xfrm>
            <a:off x="175650" y="860175"/>
            <a:ext cx="13979100" cy="3124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7" name="Google Shape;697;p44"/>
          <p:cNvSpPr txBox="1"/>
          <p:nvPr/>
        </p:nvSpPr>
        <p:spPr>
          <a:xfrm>
            <a:off x="3797596" y="108570"/>
            <a:ext cx="73527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a:solidFill>
                  <a:srgbClr val="913F53"/>
                </a:solidFill>
                <a:latin typeface="Arial"/>
                <a:ea typeface="Arial"/>
                <a:cs typeface="Arial"/>
                <a:sym typeface="Arial"/>
              </a:rPr>
              <a:t>Problém E: Silnice přes řeku</a:t>
            </a:r>
          </a:p>
        </p:txBody>
      </p:sp>
      <p:sp>
        <p:nvSpPr>
          <p:cNvPr id="698" name="Google Shape;698;p44"/>
          <p:cNvSpPr txBox="1"/>
          <p:nvPr/>
        </p:nvSpPr>
        <p:spPr>
          <a:xfrm>
            <a:off x="251950" y="853937"/>
            <a:ext cx="13770900" cy="3124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cs-CZ" sz="3200" b="1" i="0" u="none" strike="noStrike" cap="none">
                <a:solidFill>
                  <a:srgbClr val="000000"/>
                </a:solidFill>
                <a:latin typeface="Arial"/>
                <a:ea typeface="Arial"/>
                <a:cs typeface="Arial"/>
                <a:sym typeface="Arial"/>
              </a:rPr>
              <a:t>Přes nigerijskou řeku Imo je naplánován nový most, který nahradí ten původní (zničen v důsledku povodní). </a:t>
            </a:r>
          </a:p>
          <a:p>
            <a:pPr marL="0" marR="0" lvl="0" indent="0" algn="ctr" rtl="0">
              <a:lnSpc>
                <a:spcPct val="100000"/>
              </a:lnSpc>
              <a:spcBef>
                <a:spcPts val="0"/>
              </a:spcBef>
              <a:spcAft>
                <a:spcPts val="0"/>
              </a:spcAft>
              <a:buClr>
                <a:srgbClr val="000000"/>
              </a:buClr>
              <a:buSzPts val="3200"/>
              <a:buFont typeface="Arial"/>
              <a:buNone/>
            </a:pPr>
            <a:endParaRPr sz="32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r>
              <a:rPr lang="cs-CZ" sz="3200" b="1" i="0" u="none" strike="noStrike" cap="none">
                <a:solidFill>
                  <a:srgbClr val="000000"/>
                </a:solidFill>
                <a:latin typeface="Arial"/>
                <a:ea typeface="Arial"/>
                <a:cs typeface="Arial"/>
                <a:sym typeface="Arial"/>
              </a:rPr>
              <a:t>Na mapě vyznačte, kde bude silnice vedoucí k mostu postavena.</a:t>
            </a:r>
          </a:p>
          <a:p>
            <a:pPr marL="0" marR="0" lvl="0" indent="0" algn="ctr" rtl="0">
              <a:lnSpc>
                <a:spcPct val="100000"/>
              </a:lnSpc>
              <a:spcBef>
                <a:spcPts val="0"/>
              </a:spcBef>
              <a:spcAft>
                <a:spcPts val="0"/>
              </a:spcAft>
              <a:buClr>
                <a:srgbClr val="000000"/>
              </a:buClr>
              <a:buSzPts val="3200"/>
              <a:buFont typeface="Arial"/>
              <a:buNone/>
            </a:pPr>
            <a:r>
              <a:rPr lang="cs-CZ" sz="3200" b="1" i="0" u="none" strike="noStrike" cap="none">
                <a:solidFill>
                  <a:srgbClr val="000000"/>
                </a:solidFill>
                <a:latin typeface="Arial"/>
                <a:ea typeface="Arial"/>
                <a:cs typeface="Arial"/>
                <a:sym typeface="Arial"/>
              </a:rPr>
              <a:t>Silnice musí být napojena na most a s řekou svírat pravý úhel.</a:t>
            </a:r>
          </a:p>
        </p:txBody>
      </p:sp>
      <p:pic>
        <p:nvPicPr>
          <p:cNvPr id="2" name="Obráze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0840" y="4186423"/>
            <a:ext cx="9993120" cy="5611008"/>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04"/>
        <p:cNvGrpSpPr/>
        <p:nvPr/>
      </p:nvGrpSpPr>
      <p:grpSpPr>
        <a:xfrm>
          <a:off x="0" y="0"/>
          <a:ext cx="0" cy="0"/>
          <a:chOff x="0" y="0"/>
          <a:chExt cx="0" cy="0"/>
        </a:xfrm>
      </p:grpSpPr>
      <p:sp>
        <p:nvSpPr>
          <p:cNvPr id="705" name="Google Shape;705;p45"/>
          <p:cNvSpPr/>
          <p:nvPr/>
        </p:nvSpPr>
        <p:spPr>
          <a:xfrm>
            <a:off x="283725" y="1022300"/>
            <a:ext cx="13816800" cy="29184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6" name="Google Shape;706;p45"/>
          <p:cNvSpPr txBox="1"/>
          <p:nvPr/>
        </p:nvSpPr>
        <p:spPr>
          <a:xfrm>
            <a:off x="231966" y="183456"/>
            <a:ext cx="13840668" cy="36317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a:solidFill>
                  <a:srgbClr val="913F53"/>
                </a:solidFill>
                <a:latin typeface="Arial"/>
                <a:ea typeface="Arial"/>
                <a:cs typeface="Arial"/>
                <a:sym typeface="Arial"/>
              </a:rPr>
              <a:t>Problém F: Nejkratší možná cesta</a:t>
            </a:r>
          </a:p>
          <a:p>
            <a:pPr marL="0" marR="0" lvl="0" indent="0" algn="ctr" rtl="0">
              <a:lnSpc>
                <a:spcPct val="100000"/>
              </a:lnSpc>
              <a:spcBef>
                <a:spcPts val="0"/>
              </a:spcBef>
              <a:spcAft>
                <a:spcPts val="0"/>
              </a:spcAft>
              <a:buClr>
                <a:srgbClr val="000000"/>
              </a:buClr>
              <a:buSzPts val="3000"/>
              <a:buFont typeface="Arial"/>
              <a:buNone/>
            </a:pPr>
            <a:endParaRPr sz="3000" b="1" i="0" u="sng"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800"/>
              <a:buFont typeface="Arial"/>
              <a:buNone/>
            </a:pPr>
            <a:r>
              <a:rPr lang="cs-CZ" sz="2800" b="1" i="0" u="none" strike="noStrike" cap="none">
                <a:solidFill>
                  <a:srgbClr val="000000"/>
                </a:solidFill>
                <a:latin typeface="Arial"/>
                <a:ea typeface="Arial"/>
                <a:cs typeface="Arial"/>
                <a:sym typeface="Arial"/>
              </a:rPr>
              <a:t>Mezi vesnicí A a řekou v indické oblasti Andhra Pradesh se plánuje vybudování cesty, protože ta původní byla zničena sesuvem půdy v důsledku záplav.</a:t>
            </a:r>
          </a:p>
          <a:p>
            <a:pPr marL="0" marR="0" lvl="0" indent="0" algn="ctr" rtl="0">
              <a:lnSpc>
                <a:spcPct val="100000"/>
              </a:lnSpc>
              <a:spcBef>
                <a:spcPts val="0"/>
              </a:spcBef>
              <a:spcAft>
                <a:spcPts val="0"/>
              </a:spcAft>
              <a:buClr>
                <a:srgbClr val="000000"/>
              </a:buClr>
              <a:buSzPts val="2800"/>
              <a:buFont typeface="Arial"/>
              <a:buNone/>
            </a:pPr>
            <a:endParaRPr sz="2800" b="1"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800"/>
              <a:buFont typeface="Arial"/>
              <a:buNone/>
            </a:pPr>
            <a:r>
              <a:rPr lang="cs-CZ" sz="2800" b="1" i="0" u="none" strike="noStrike" cap="none">
                <a:solidFill>
                  <a:srgbClr val="000000"/>
                </a:solidFill>
                <a:latin typeface="Arial"/>
                <a:ea typeface="Arial"/>
                <a:cs typeface="Arial"/>
                <a:sym typeface="Arial"/>
              </a:rPr>
              <a:t>Vesničané si přejí, aby byla cesta co nejkratší, neboť často nosí k řece a zpět těžké prádlo či nádoby s vodou. </a:t>
            </a:r>
          </a:p>
          <a:p>
            <a:pPr marL="0" marR="0" lvl="0" indent="0" algn="ctr" rtl="0">
              <a:lnSpc>
                <a:spcPct val="100000"/>
              </a:lnSpc>
              <a:spcBef>
                <a:spcPts val="0"/>
              </a:spcBef>
              <a:spcAft>
                <a:spcPts val="0"/>
              </a:spcAft>
              <a:buClr>
                <a:srgbClr val="000000"/>
              </a:buClr>
              <a:buSzPts val="2800"/>
              <a:buFont typeface="Arial"/>
              <a:buNone/>
            </a:pPr>
            <a:r>
              <a:rPr lang="cs-CZ" sz="2800" b="1" i="0" u="none" strike="noStrike" cap="none">
                <a:solidFill>
                  <a:srgbClr val="000000"/>
                </a:solidFill>
                <a:latin typeface="Arial"/>
                <a:ea typeface="Arial"/>
                <a:cs typeface="Arial"/>
                <a:sym typeface="Arial"/>
              </a:rPr>
              <a:t>Na mapě znázorněte nejkratší možnou cestu mezi vesnicí a řekou.</a:t>
            </a:r>
            <a:r>
              <a:rPr lang="cs-CZ" sz="3000" b="0" i="0" u="none" strike="noStrike" cap="none">
                <a:solidFill>
                  <a:srgbClr val="000000"/>
                </a:solidFill>
                <a:latin typeface="Arial"/>
                <a:ea typeface="Arial"/>
                <a:cs typeface="Arial"/>
                <a:sym typeface="Arial"/>
              </a:rPr>
              <a:t> </a:t>
            </a:r>
          </a:p>
        </p:txBody>
      </p:sp>
      <p:pic>
        <p:nvPicPr>
          <p:cNvPr id="2" name="Obráze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7767" y="4134664"/>
            <a:ext cx="9069066" cy="5830114"/>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46"/>
          <p:cNvSpPr/>
          <p:nvPr/>
        </p:nvSpPr>
        <p:spPr>
          <a:xfrm>
            <a:off x="265700" y="1130400"/>
            <a:ext cx="13726800" cy="35127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4" name="Google Shape;714;p46"/>
          <p:cNvSpPr txBox="1"/>
          <p:nvPr/>
        </p:nvSpPr>
        <p:spPr>
          <a:xfrm>
            <a:off x="265700" y="1314650"/>
            <a:ext cx="13546801" cy="33239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dirty="0">
                <a:solidFill>
                  <a:srgbClr val="000000"/>
                </a:solidFill>
                <a:latin typeface="Arial"/>
                <a:ea typeface="Arial"/>
                <a:cs typeface="Arial"/>
                <a:sym typeface="Arial"/>
              </a:rPr>
              <a:t>Města A </a:t>
            </a:r>
            <a:r>
              <a:rPr lang="cs-CZ" sz="3000" b="1" i="0" u="none" strike="noStrike" cap="none" dirty="0" err="1">
                <a:solidFill>
                  <a:srgbClr val="000000"/>
                </a:solidFill>
                <a:latin typeface="Arial"/>
                <a:ea typeface="Arial"/>
                <a:cs typeface="Arial"/>
                <a:sym typeface="Arial"/>
              </a:rPr>
              <a:t>a</a:t>
            </a:r>
            <a:r>
              <a:rPr lang="cs-CZ" sz="3000" b="1" i="0" u="none" strike="noStrike" cap="none" dirty="0">
                <a:solidFill>
                  <a:srgbClr val="000000"/>
                </a:solidFill>
                <a:latin typeface="Arial"/>
                <a:ea typeface="Arial"/>
                <a:cs typeface="Arial"/>
                <a:sym typeface="Arial"/>
              </a:rPr>
              <a:t> B (na Kubě) jsou od sebe vzdálena 8 mil. Chtějí společně vybudovat vysílač pro mobilní služby. Lepší připojení k internetu zajistí lepší varování před hurikány a pomůže zachránit životy. V důsledku klimatické změny jsou hurikány častější a silnější.</a:t>
            </a:r>
          </a:p>
          <a:p>
            <a:pPr marL="0" marR="0" lvl="0" indent="0" algn="ctr" rtl="0">
              <a:lnSpc>
                <a:spcPct val="100000"/>
              </a:lnSpc>
              <a:spcBef>
                <a:spcPts val="0"/>
              </a:spcBef>
              <a:spcAft>
                <a:spcPts val="0"/>
              </a:spcAft>
              <a:buClr>
                <a:srgbClr val="000000"/>
              </a:buClr>
              <a:buSzPts val="3000"/>
              <a:buFont typeface="Arial"/>
              <a:buNone/>
            </a:pPr>
            <a:endParaRPr sz="3000" b="1"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dirty="0">
                <a:solidFill>
                  <a:srgbClr val="000000"/>
                </a:solidFill>
                <a:latin typeface="Arial"/>
                <a:ea typeface="Arial"/>
                <a:cs typeface="Arial"/>
                <a:sym typeface="Arial"/>
              </a:rPr>
              <a:t>Vysílač musí být méně než 5 mil od města A </a:t>
            </a:r>
            <a:r>
              <a:rPr lang="cs-CZ" sz="3000" b="1" i="0" u="none" strike="noStrike" cap="none" dirty="0" err="1">
                <a:solidFill>
                  <a:srgbClr val="000000"/>
                </a:solidFill>
                <a:latin typeface="Arial"/>
                <a:ea typeface="Arial"/>
                <a:cs typeface="Arial"/>
                <a:sym typeface="Arial"/>
              </a:rPr>
              <a:t>a</a:t>
            </a:r>
            <a:r>
              <a:rPr lang="cs-CZ" sz="3000" b="1" i="0" u="none" strike="noStrike" cap="none" dirty="0">
                <a:solidFill>
                  <a:srgbClr val="000000"/>
                </a:solidFill>
                <a:latin typeface="Arial"/>
                <a:ea typeface="Arial"/>
                <a:cs typeface="Arial"/>
                <a:sym typeface="Arial"/>
              </a:rPr>
              <a:t> zároveň blíže k městu B než k městu A. Vystínujte oblast, kde lze vysílač postavit.</a:t>
            </a:r>
          </a:p>
        </p:txBody>
      </p:sp>
      <p:sp>
        <p:nvSpPr>
          <p:cNvPr id="715" name="Google Shape;715;p46"/>
          <p:cNvSpPr txBox="1"/>
          <p:nvPr/>
        </p:nvSpPr>
        <p:spPr>
          <a:xfrm>
            <a:off x="3184245" y="235645"/>
            <a:ext cx="7709700" cy="584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cs-CZ" sz="3200" b="1" i="0" u="none" strike="noStrike" cap="none">
                <a:solidFill>
                  <a:srgbClr val="913F53"/>
                </a:solidFill>
                <a:latin typeface="Arial"/>
                <a:ea typeface="Arial"/>
                <a:cs typeface="Arial"/>
                <a:sym typeface="Arial"/>
              </a:rPr>
              <a:t>Problém G: Vysílač pro mobilní služby </a:t>
            </a:r>
          </a:p>
        </p:txBody>
      </p:sp>
      <p:pic>
        <p:nvPicPr>
          <p:cNvPr id="2" name="Obráze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8457" y="5079999"/>
            <a:ext cx="8421275" cy="4553585"/>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722" name="Google Shape;722;p47"/>
          <p:cNvSpPr/>
          <p:nvPr/>
        </p:nvSpPr>
        <p:spPr>
          <a:xfrm>
            <a:off x="301750" y="950250"/>
            <a:ext cx="13689600" cy="42804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3" name="Google Shape;723;p47"/>
          <p:cNvSpPr txBox="1"/>
          <p:nvPr/>
        </p:nvSpPr>
        <p:spPr>
          <a:xfrm>
            <a:off x="418600" y="1034200"/>
            <a:ext cx="13437600" cy="42780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dirty="0">
                <a:solidFill>
                  <a:srgbClr val="000000"/>
                </a:solidFill>
                <a:latin typeface="Arial"/>
                <a:ea typeface="Arial"/>
                <a:cs typeface="Arial"/>
                <a:sym typeface="Arial"/>
              </a:rPr>
              <a:t>Níže je nákres návsi ve venkovské oblasti Bangladéše. </a:t>
            </a:r>
          </a:p>
          <a:p>
            <a:pPr marL="0" marR="0" lvl="0" indent="0" algn="ctr" rtl="0">
              <a:lnSpc>
                <a:spcPct val="100000"/>
              </a:lnSpc>
              <a:spcBef>
                <a:spcPts val="0"/>
              </a:spcBef>
              <a:spcAft>
                <a:spcPts val="0"/>
              </a:spcAft>
              <a:buClr>
                <a:srgbClr val="000000"/>
              </a:buClr>
              <a:buSzPts val="3000"/>
              <a:buFont typeface="Arial"/>
              <a:buNone/>
            </a:pPr>
            <a:endParaRPr sz="3000" b="1"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dirty="0">
                <a:solidFill>
                  <a:srgbClr val="000000"/>
                </a:solidFill>
                <a:latin typeface="Arial"/>
                <a:ea typeface="Arial"/>
                <a:cs typeface="Arial"/>
                <a:sym typeface="Arial"/>
              </a:rPr>
              <a:t>Noční osvětlení návsi je v důsledku absence elektrické energie nedostatečné. Vesničané ušetřili dostatek finančních prostředků na zřízení jedné solární pouliční lampy.</a:t>
            </a:r>
          </a:p>
          <a:p>
            <a:pPr marL="0" marR="0" lvl="0" indent="0" algn="ctr" rtl="0">
              <a:lnSpc>
                <a:spcPct val="100000"/>
              </a:lnSpc>
              <a:spcBef>
                <a:spcPts val="0"/>
              </a:spcBef>
              <a:spcAft>
                <a:spcPts val="0"/>
              </a:spcAft>
              <a:buClr>
                <a:srgbClr val="000000"/>
              </a:buClr>
              <a:buSzPts val="3000"/>
              <a:buFont typeface="Arial"/>
              <a:buNone/>
            </a:pPr>
            <a:endParaRPr sz="3000" b="1"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dirty="0">
                <a:solidFill>
                  <a:srgbClr val="000000"/>
                </a:solidFill>
                <a:latin typeface="Arial"/>
                <a:ea typeface="Arial"/>
                <a:cs typeface="Arial"/>
                <a:sym typeface="Arial"/>
              </a:rPr>
              <a:t>Lampa má být blíže k západní části návsi než k jižní (kvůli umístění školy) a zároveň do vzdálenosti 9 m od obchodu. Určete oblast, kde je možné umístit lampu.</a:t>
            </a:r>
            <a:r>
              <a:rPr lang="cs-CZ" sz="3200" b="0" i="0" u="none" strike="noStrike" cap="none" dirty="0">
                <a:solidFill>
                  <a:srgbClr val="000000"/>
                </a:solidFill>
                <a:latin typeface="Arial"/>
                <a:ea typeface="Arial"/>
                <a:cs typeface="Arial"/>
                <a:sym typeface="Arial"/>
              </a:rPr>
              <a:t>  </a:t>
            </a:r>
          </a:p>
        </p:txBody>
      </p:sp>
      <p:sp>
        <p:nvSpPr>
          <p:cNvPr id="724" name="Google Shape;724;p47"/>
          <p:cNvSpPr txBox="1"/>
          <p:nvPr/>
        </p:nvSpPr>
        <p:spPr>
          <a:xfrm>
            <a:off x="11403565" y="6146553"/>
            <a:ext cx="2926334"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1cm = 3m</a:t>
            </a:r>
          </a:p>
        </p:txBody>
      </p:sp>
      <p:sp>
        <p:nvSpPr>
          <p:cNvPr id="725" name="Google Shape;725;p47"/>
          <p:cNvSpPr txBox="1"/>
          <p:nvPr/>
        </p:nvSpPr>
        <p:spPr>
          <a:xfrm>
            <a:off x="12242210" y="7059507"/>
            <a:ext cx="1749221"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Sever</a:t>
            </a:r>
          </a:p>
        </p:txBody>
      </p:sp>
      <p:sp>
        <p:nvSpPr>
          <p:cNvPr id="726" name="Google Shape;726;p47"/>
          <p:cNvSpPr txBox="1"/>
          <p:nvPr/>
        </p:nvSpPr>
        <p:spPr>
          <a:xfrm>
            <a:off x="2687110" y="0"/>
            <a:ext cx="8710200" cy="584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cs-CZ" sz="3200" b="1" i="0" u="none" strike="noStrike" cap="none">
                <a:solidFill>
                  <a:srgbClr val="913F53"/>
                </a:solidFill>
                <a:latin typeface="Arial"/>
                <a:ea typeface="Arial"/>
                <a:cs typeface="Arial"/>
                <a:sym typeface="Arial"/>
              </a:rPr>
              <a:t>Problém H: Solární pouliční lampa</a:t>
            </a:r>
          </a:p>
        </p:txBody>
      </p:sp>
      <p:grpSp>
        <p:nvGrpSpPr>
          <p:cNvPr id="727" name="Google Shape;727;p47"/>
          <p:cNvGrpSpPr/>
          <p:nvPr/>
        </p:nvGrpSpPr>
        <p:grpSpPr>
          <a:xfrm>
            <a:off x="3682584" y="5643374"/>
            <a:ext cx="8057562" cy="4445846"/>
            <a:chOff x="231966" y="4522586"/>
            <a:chExt cx="11883771" cy="3377628"/>
          </a:xfrm>
        </p:grpSpPr>
        <p:sp>
          <p:nvSpPr>
            <p:cNvPr id="728" name="Google Shape;728;p47"/>
            <p:cNvSpPr/>
            <p:nvPr/>
          </p:nvSpPr>
          <p:spPr>
            <a:xfrm>
              <a:off x="1266889" y="4522586"/>
              <a:ext cx="10170796" cy="2752220"/>
            </a:xfrm>
            <a:custGeom>
              <a:avLst/>
              <a:gdLst/>
              <a:ahLst/>
              <a:cxnLst/>
              <a:rect l="l" t="t" r="r" b="b"/>
              <a:pathLst>
                <a:path w="7239001" h="3866869" extrusionOk="0">
                  <a:moveTo>
                    <a:pt x="0" y="0"/>
                  </a:moveTo>
                  <a:lnTo>
                    <a:pt x="7239000" y="0"/>
                  </a:lnTo>
                  <a:lnTo>
                    <a:pt x="7239000" y="3866868"/>
                  </a:lnTo>
                  <a:lnTo>
                    <a:pt x="0" y="3866868"/>
                  </a:lnTo>
                  <a:close/>
                </a:path>
              </a:pathLst>
            </a:custGeom>
            <a:solidFill>
              <a:srgbClr val="804000"/>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729" name="Google Shape;729;p47"/>
            <p:cNvSpPr/>
            <p:nvPr/>
          </p:nvSpPr>
          <p:spPr>
            <a:xfrm>
              <a:off x="4746371" y="7309656"/>
              <a:ext cx="3164248" cy="590558"/>
            </a:xfrm>
            <a:custGeom>
              <a:avLst/>
              <a:gdLst/>
              <a:ahLst/>
              <a:cxnLst/>
              <a:rect l="l" t="t" r="r" b="b"/>
              <a:pathLst>
                <a:path w="2252134" h="829734" extrusionOk="0">
                  <a:moveTo>
                    <a:pt x="0" y="0"/>
                  </a:moveTo>
                  <a:lnTo>
                    <a:pt x="2252133" y="0"/>
                  </a:lnTo>
                  <a:lnTo>
                    <a:pt x="2252133" y="829733"/>
                  </a:lnTo>
                  <a:lnTo>
                    <a:pt x="0" y="829733"/>
                  </a:lnTo>
                  <a:close/>
                </a:path>
              </a:pathLst>
            </a:custGeom>
            <a:solidFill>
              <a:schemeClr val="accent1">
                <a:alpha val="392"/>
              </a:schemeClr>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730" name="Google Shape;730;p47"/>
            <p:cNvSpPr txBox="1"/>
            <p:nvPr/>
          </p:nvSpPr>
          <p:spPr>
            <a:xfrm>
              <a:off x="4844745" y="7397186"/>
              <a:ext cx="3015084" cy="4154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100"/>
                <a:buFont typeface="Arial"/>
                <a:buNone/>
              </a:pPr>
              <a:r>
                <a:rPr lang="cs-CZ" sz="2100" b="0" i="0" u="none" strike="noStrike" cap="none">
                  <a:solidFill>
                    <a:srgbClr val="000000"/>
                  </a:solidFill>
                  <a:latin typeface="Arial"/>
                  <a:ea typeface="Arial"/>
                  <a:cs typeface="Arial"/>
                  <a:sym typeface="Arial"/>
                </a:rPr>
                <a:t>Obchod</a:t>
              </a:r>
            </a:p>
          </p:txBody>
        </p:sp>
        <p:sp>
          <p:nvSpPr>
            <p:cNvPr id="731" name="Google Shape;731;p47"/>
            <p:cNvSpPr/>
            <p:nvPr/>
          </p:nvSpPr>
          <p:spPr>
            <a:xfrm>
              <a:off x="231966" y="4727473"/>
              <a:ext cx="987341" cy="2443583"/>
            </a:xfrm>
            <a:custGeom>
              <a:avLst/>
              <a:gdLst/>
              <a:ahLst/>
              <a:cxnLst/>
              <a:rect l="l" t="t" r="r" b="b"/>
              <a:pathLst>
                <a:path w="702734" h="3433234" extrusionOk="0">
                  <a:moveTo>
                    <a:pt x="0" y="0"/>
                  </a:moveTo>
                  <a:lnTo>
                    <a:pt x="702733" y="0"/>
                  </a:lnTo>
                  <a:lnTo>
                    <a:pt x="702733" y="3433233"/>
                  </a:lnTo>
                  <a:lnTo>
                    <a:pt x="0" y="3433233"/>
                  </a:lnTo>
                  <a:close/>
                </a:path>
              </a:pathLst>
            </a:custGeom>
            <a:solidFill>
              <a:schemeClr val="accent1">
                <a:alpha val="392"/>
              </a:schemeClr>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732" name="Google Shape;732;p47"/>
            <p:cNvSpPr txBox="1"/>
            <p:nvPr/>
          </p:nvSpPr>
          <p:spPr>
            <a:xfrm rot="5400000">
              <a:off x="-178913" y="5721711"/>
              <a:ext cx="1899722"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Škola</a:t>
              </a:r>
            </a:p>
          </p:txBody>
        </p:sp>
        <p:cxnSp>
          <p:nvCxnSpPr>
            <p:cNvPr id="733" name="Google Shape;733;p47"/>
            <p:cNvCxnSpPr/>
            <p:nvPr/>
          </p:nvCxnSpPr>
          <p:spPr>
            <a:xfrm rot="10800000">
              <a:off x="12115737" y="5676584"/>
              <a:ext cx="0" cy="674953"/>
            </a:xfrm>
            <a:prstGeom prst="straightConnector1">
              <a:avLst/>
            </a:prstGeom>
            <a:noFill/>
            <a:ln w="38100" cap="flat" cmpd="sng">
              <a:solidFill>
                <a:srgbClr val="000000"/>
              </a:solidFill>
              <a:prstDash val="solid"/>
              <a:miter lim="800000"/>
              <a:headEnd type="none" w="sm" len="sm"/>
              <a:tailEnd type="triangle" w="med" len="med"/>
            </a:ln>
          </p:spPr>
        </p:cxnSp>
        <p:cxnSp>
          <p:nvCxnSpPr>
            <p:cNvPr id="734" name="Google Shape;734;p47"/>
            <p:cNvCxnSpPr/>
            <p:nvPr/>
          </p:nvCxnSpPr>
          <p:spPr>
            <a:xfrm>
              <a:off x="6024517" y="7171056"/>
              <a:ext cx="607027" cy="250083"/>
            </a:xfrm>
            <a:prstGeom prst="straightConnector1">
              <a:avLst/>
            </a:prstGeom>
            <a:noFill/>
            <a:ln w="38100" cap="flat" cmpd="sng">
              <a:solidFill>
                <a:schemeClr val="dk1"/>
              </a:solidFill>
              <a:prstDash val="solid"/>
              <a:round/>
              <a:headEnd type="none" w="sm" len="sm"/>
              <a:tailEnd type="none" w="sm" len="sm"/>
            </a:ln>
          </p:spPr>
        </p:cxnSp>
        <p:cxnSp>
          <p:nvCxnSpPr>
            <p:cNvPr id="735" name="Google Shape;735;p47"/>
            <p:cNvCxnSpPr/>
            <p:nvPr/>
          </p:nvCxnSpPr>
          <p:spPr>
            <a:xfrm flipH="1">
              <a:off x="6024517" y="7171056"/>
              <a:ext cx="607027" cy="250083"/>
            </a:xfrm>
            <a:prstGeom prst="straightConnector1">
              <a:avLst/>
            </a:prstGeom>
            <a:noFill/>
            <a:ln w="28575" cap="flat" cmpd="sng">
              <a:solidFill>
                <a:schemeClr val="dk1"/>
              </a:solidFill>
              <a:prstDash val="solid"/>
              <a:round/>
              <a:headEnd type="none" w="sm" len="sm"/>
              <a:tailEnd type="none" w="sm" len="sm"/>
            </a:ln>
          </p:spPr>
        </p:cxnSp>
      </p:grpSp>
      <p:sp>
        <p:nvSpPr>
          <p:cNvPr id="17" name="TextBox 16">
            <a:extLst>
              <a:ext uri="{FF2B5EF4-FFF2-40B4-BE49-F238E27FC236}">
                <a16:creationId xmlns="" xmlns:a16="http://schemas.microsoft.com/office/drawing/2014/main" id="{0AB4DF32-542D-4E1C-83AC-60480D051B86}"/>
              </a:ext>
            </a:extLst>
          </p:cNvPr>
          <p:cNvSpPr txBox="1"/>
          <p:nvPr/>
        </p:nvSpPr>
        <p:spPr>
          <a:xfrm>
            <a:off x="11425075" y="6146553"/>
            <a:ext cx="2595716" cy="523220"/>
          </a:xfrm>
          <a:prstGeom prst="rect">
            <a:avLst/>
          </a:prstGeom>
          <a:solidFill>
            <a:srgbClr val="F18835"/>
          </a:solidFill>
        </p:spPr>
        <p:txBody>
          <a:bodyPr wrap="square" rtlCol="0">
            <a:spAutoFit/>
          </a:bodyPr>
          <a:lstStyle/>
          <a:p>
            <a:r>
              <a:rPr lang="cs-CZ" sz="2800" dirty="0">
                <a:solidFill>
                  <a:schemeClr val="bg1"/>
                </a:solidFill>
              </a:rPr>
              <a:t>   </a:t>
            </a:r>
            <a:r>
              <a:rPr lang="cs-CZ" sz="2800" dirty="0" smtClean="0">
                <a:solidFill>
                  <a:schemeClr val="bg1"/>
                </a:solidFill>
              </a:rPr>
              <a:t>1 cm = 3 m</a:t>
            </a:r>
            <a:endParaRPr lang="cs-CZ" sz="2800" dirty="0">
              <a:solidFill>
                <a:schemeClr val="bg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sp>
        <p:nvSpPr>
          <p:cNvPr id="741" name="Google Shape;741;p48"/>
          <p:cNvSpPr/>
          <p:nvPr/>
        </p:nvSpPr>
        <p:spPr>
          <a:xfrm>
            <a:off x="103575" y="598975"/>
            <a:ext cx="10862400" cy="4582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42" name="Google Shape;742;p48"/>
          <p:cNvSpPr/>
          <p:nvPr/>
        </p:nvSpPr>
        <p:spPr>
          <a:xfrm>
            <a:off x="1399125" y="5440002"/>
            <a:ext cx="12219000" cy="4680600"/>
          </a:xfrm>
          <a:prstGeom prst="rect">
            <a:avLst/>
          </a:prstGeom>
          <a:solidFill>
            <a:schemeClr val="accent1"/>
          </a:solidFill>
          <a:ln w="48000" cap="flat" cmpd="thickThin">
            <a:solidFill>
              <a:srgbClr val="AF7E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743" name="Google Shape;743;p48"/>
          <p:cNvSpPr/>
          <p:nvPr/>
        </p:nvSpPr>
        <p:spPr>
          <a:xfrm>
            <a:off x="1399125" y="0"/>
            <a:ext cx="7920900" cy="584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cs-CZ" sz="3200" b="1" i="0" u="none" strike="noStrike" cap="none" dirty="0">
                <a:solidFill>
                  <a:srgbClr val="913F53"/>
                </a:solidFill>
                <a:latin typeface="Arial"/>
                <a:ea typeface="Arial"/>
                <a:cs typeface="Arial"/>
                <a:sym typeface="Arial"/>
              </a:rPr>
              <a:t>Problém I: Vybudování toalety</a:t>
            </a:r>
          </a:p>
        </p:txBody>
      </p:sp>
      <p:sp>
        <p:nvSpPr>
          <p:cNvPr id="744" name="Google Shape;744;p48"/>
          <p:cNvSpPr/>
          <p:nvPr/>
        </p:nvSpPr>
        <p:spPr>
          <a:xfrm>
            <a:off x="11417200" y="6664175"/>
            <a:ext cx="1318131" cy="866518"/>
          </a:xfrm>
          <a:custGeom>
            <a:avLst/>
            <a:gdLst/>
            <a:ahLst/>
            <a:cxnLst/>
            <a:rect l="l" t="t" r="r" b="b"/>
            <a:pathLst>
              <a:path w="3369734" h="2980268" extrusionOk="0">
                <a:moveTo>
                  <a:pt x="0" y="0"/>
                </a:moveTo>
                <a:lnTo>
                  <a:pt x="3369733" y="0"/>
                </a:lnTo>
                <a:lnTo>
                  <a:pt x="3369733" y="2980267"/>
                </a:lnTo>
                <a:lnTo>
                  <a:pt x="0" y="2980267"/>
                </a:lnTo>
                <a:close/>
              </a:path>
            </a:pathLst>
          </a:custGeom>
          <a:solidFill>
            <a:srgbClr val="808080"/>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745" name="Google Shape;745;p48"/>
          <p:cNvSpPr txBox="1"/>
          <p:nvPr/>
        </p:nvSpPr>
        <p:spPr>
          <a:xfrm>
            <a:off x="85575" y="754075"/>
            <a:ext cx="10862400" cy="36932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cs-CZ" sz="2600" b="1" i="0" u="none" strike="noStrike" cap="none" dirty="0">
                <a:solidFill>
                  <a:srgbClr val="000000"/>
                </a:solidFill>
                <a:latin typeface="Arial"/>
                <a:ea typeface="Arial"/>
                <a:cs typeface="Arial"/>
                <a:sym typeface="Arial"/>
              </a:rPr>
              <a:t>Mariina rodina potřebuje novou toaletu (latrínu). V důsledku klimatické změny trpí jejich vesnice v Nikaragui povodněmi. Ze zaplavených latrín se šíří smrtelné infekce. </a:t>
            </a:r>
          </a:p>
          <a:p>
            <a:pPr marL="0" marR="0" lvl="0" indent="0" algn="ctr" rtl="0">
              <a:lnSpc>
                <a:spcPct val="100000"/>
              </a:lnSpc>
              <a:spcBef>
                <a:spcPts val="0"/>
              </a:spcBef>
              <a:spcAft>
                <a:spcPts val="0"/>
              </a:spcAft>
              <a:buClr>
                <a:srgbClr val="000000"/>
              </a:buClr>
              <a:buSzPts val="2600"/>
              <a:buFont typeface="Arial"/>
              <a:buNone/>
            </a:pPr>
            <a:endParaRPr sz="2600" b="1"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600"/>
              <a:buFont typeface="Arial"/>
              <a:buNone/>
            </a:pPr>
            <a:r>
              <a:rPr lang="cs-CZ" sz="2600" b="1" i="0" u="none" strike="noStrike" cap="none" dirty="0">
                <a:solidFill>
                  <a:srgbClr val="000000"/>
                </a:solidFill>
                <a:latin typeface="Arial"/>
                <a:ea typeface="Arial"/>
                <a:cs typeface="Arial"/>
                <a:sym typeface="Arial"/>
              </a:rPr>
              <a:t>Je tedy zapotřebí, aby byla nová latrína alespoň 20 m od potoka a 15 m od domu. Maria si přeje mít latrínu co nejblíže domu, aby její děti nemusely po setmění chodit na záchod příliš daleko.  </a:t>
            </a:r>
          </a:p>
          <a:p>
            <a:pPr marL="0" marR="0" lvl="0" indent="0" algn="ctr" rtl="0">
              <a:lnSpc>
                <a:spcPct val="100000"/>
              </a:lnSpc>
              <a:spcBef>
                <a:spcPts val="0"/>
              </a:spcBef>
              <a:spcAft>
                <a:spcPts val="0"/>
              </a:spcAft>
              <a:buClr>
                <a:srgbClr val="000000"/>
              </a:buClr>
              <a:buSzPts val="2600"/>
              <a:buFont typeface="Arial"/>
              <a:buNone/>
            </a:pPr>
            <a:endParaRPr sz="2600" b="1"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600"/>
              <a:buFont typeface="Arial"/>
              <a:buNone/>
            </a:pPr>
            <a:r>
              <a:rPr lang="cs-CZ" sz="2600" b="1" i="0" u="none" strike="noStrike" cap="none" dirty="0">
                <a:solidFill>
                  <a:srgbClr val="000000"/>
                </a:solidFill>
                <a:latin typeface="Arial"/>
                <a:ea typeface="Arial"/>
                <a:cs typeface="Arial"/>
                <a:sym typeface="Arial"/>
              </a:rPr>
              <a:t>Vyznačte oblast, kde je možné latrínu vybudovat.</a:t>
            </a:r>
          </a:p>
        </p:txBody>
      </p:sp>
      <p:cxnSp>
        <p:nvCxnSpPr>
          <p:cNvPr id="746" name="Google Shape;746;p48"/>
          <p:cNvCxnSpPr/>
          <p:nvPr/>
        </p:nvCxnSpPr>
        <p:spPr>
          <a:xfrm flipH="1">
            <a:off x="1406750" y="5498925"/>
            <a:ext cx="3104400" cy="3316200"/>
          </a:xfrm>
          <a:prstGeom prst="straightConnector1">
            <a:avLst/>
          </a:prstGeom>
          <a:noFill/>
          <a:ln w="76200" cap="flat" cmpd="sng">
            <a:solidFill>
              <a:srgbClr val="00B0F0"/>
            </a:solidFill>
            <a:prstDash val="solid"/>
            <a:round/>
            <a:headEnd type="none" w="sm" len="sm"/>
            <a:tailEnd type="none" w="sm" len="sm"/>
          </a:ln>
        </p:spPr>
      </p:cxnSp>
      <p:sp>
        <p:nvSpPr>
          <p:cNvPr id="747" name="Google Shape;747;p48"/>
          <p:cNvSpPr txBox="1"/>
          <p:nvPr/>
        </p:nvSpPr>
        <p:spPr>
          <a:xfrm>
            <a:off x="10459018" y="9392730"/>
            <a:ext cx="3159102"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1cm = 5m</a:t>
            </a:r>
          </a:p>
        </p:txBody>
      </p:sp>
      <p:pic>
        <p:nvPicPr>
          <p:cNvPr id="748" name="Google Shape;748;p48" descr="S:\Projects  (Current)\GIGS\Working groups\Lessons ready to design\Maths\Construction in the climate crisis\Latrine building in Nicaragua.JPG"/>
          <p:cNvPicPr preferRelativeResize="0"/>
          <p:nvPr/>
        </p:nvPicPr>
        <p:blipFill rotWithShape="1">
          <a:blip r:embed="rId3">
            <a:alphaModFix/>
          </a:blip>
          <a:srcRect l="12765" t="-6364" r="18112" b="1"/>
          <a:stretch/>
        </p:blipFill>
        <p:spPr>
          <a:xfrm>
            <a:off x="11088700" y="636187"/>
            <a:ext cx="2985349" cy="3875626"/>
          </a:xfrm>
          <a:prstGeom prst="rect">
            <a:avLst/>
          </a:prstGeom>
          <a:noFill/>
          <a:ln>
            <a:noFill/>
          </a:ln>
        </p:spPr>
      </p:pic>
      <p:sp>
        <p:nvSpPr>
          <p:cNvPr id="10" name="TextBox 9">
            <a:extLst>
              <a:ext uri="{FF2B5EF4-FFF2-40B4-BE49-F238E27FC236}">
                <a16:creationId xmlns="" xmlns:a16="http://schemas.microsoft.com/office/drawing/2014/main" id="{8B2FE5F7-0EF9-47E7-A039-32E62F64CCF2}"/>
              </a:ext>
            </a:extLst>
          </p:cNvPr>
          <p:cNvSpPr txBox="1"/>
          <p:nvPr/>
        </p:nvSpPr>
        <p:spPr>
          <a:xfrm>
            <a:off x="10119342" y="9377341"/>
            <a:ext cx="2595716" cy="523220"/>
          </a:xfrm>
          <a:prstGeom prst="rect">
            <a:avLst/>
          </a:prstGeom>
          <a:solidFill>
            <a:srgbClr val="F18835"/>
          </a:solidFill>
        </p:spPr>
        <p:txBody>
          <a:bodyPr wrap="square" rtlCol="0">
            <a:spAutoFit/>
          </a:bodyPr>
          <a:lstStyle/>
          <a:p>
            <a:r>
              <a:rPr lang="cs-CZ" sz="2800" dirty="0">
                <a:solidFill>
                  <a:schemeClr val="bg1"/>
                </a:solidFill>
              </a:rPr>
              <a:t>   </a:t>
            </a:r>
            <a:r>
              <a:rPr lang="cs-CZ" sz="2800" dirty="0" smtClean="0">
                <a:solidFill>
                  <a:schemeClr val="bg1"/>
                </a:solidFill>
              </a:rPr>
              <a:t>1 cm = 5 m</a:t>
            </a:r>
            <a:endParaRPr lang="cs-CZ" sz="2800" dirty="0">
              <a:solidFill>
                <a:schemeClr val="bg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sp>
        <p:nvSpPr>
          <p:cNvPr id="754" name="Google Shape;754;p49"/>
          <p:cNvSpPr/>
          <p:nvPr/>
        </p:nvSpPr>
        <p:spPr>
          <a:xfrm>
            <a:off x="175650" y="736825"/>
            <a:ext cx="13979100" cy="38757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5" name="Google Shape;755;p49"/>
          <p:cNvSpPr/>
          <p:nvPr/>
        </p:nvSpPr>
        <p:spPr>
          <a:xfrm>
            <a:off x="1014750" y="4967269"/>
            <a:ext cx="12300900" cy="5040600"/>
          </a:xfrm>
          <a:prstGeom prst="rect">
            <a:avLst/>
          </a:prstGeom>
          <a:solidFill>
            <a:schemeClr val="accent1"/>
          </a:solidFill>
          <a:ln w="48000" cap="flat" cmpd="thickThin">
            <a:solidFill>
              <a:srgbClr val="AF7E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756" name="Google Shape;756;p49"/>
          <p:cNvSpPr/>
          <p:nvPr/>
        </p:nvSpPr>
        <p:spPr>
          <a:xfrm>
            <a:off x="2962698" y="152131"/>
            <a:ext cx="7920900" cy="584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cs-CZ" sz="3000" b="1" i="0" u="none" strike="noStrike" cap="none">
                <a:solidFill>
                  <a:srgbClr val="913F53"/>
                </a:solidFill>
                <a:latin typeface="Arial"/>
                <a:ea typeface="Arial"/>
                <a:cs typeface="Arial"/>
                <a:sym typeface="Arial"/>
              </a:rPr>
              <a:t>Problém J: Kávové plantáže</a:t>
            </a:r>
          </a:p>
        </p:txBody>
      </p:sp>
      <p:sp>
        <p:nvSpPr>
          <p:cNvPr id="757" name="Google Shape;757;p49"/>
          <p:cNvSpPr/>
          <p:nvPr/>
        </p:nvSpPr>
        <p:spPr>
          <a:xfrm>
            <a:off x="6345312" y="8966364"/>
            <a:ext cx="269339" cy="218445"/>
          </a:xfrm>
          <a:custGeom>
            <a:avLst/>
            <a:gdLst/>
            <a:ahLst/>
            <a:cxnLst/>
            <a:rect l="l" t="t" r="r" b="b"/>
            <a:pathLst>
              <a:path w="3369734" h="2980268" extrusionOk="0">
                <a:moveTo>
                  <a:pt x="0" y="0"/>
                </a:moveTo>
                <a:lnTo>
                  <a:pt x="3369733" y="0"/>
                </a:lnTo>
                <a:lnTo>
                  <a:pt x="3369733" y="2980267"/>
                </a:lnTo>
                <a:lnTo>
                  <a:pt x="0" y="2980267"/>
                </a:lnTo>
                <a:close/>
              </a:path>
            </a:pathLst>
          </a:custGeom>
          <a:solidFill>
            <a:srgbClr val="808080"/>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758" name="Google Shape;758;p49"/>
          <p:cNvSpPr txBox="1"/>
          <p:nvPr/>
        </p:nvSpPr>
        <p:spPr>
          <a:xfrm>
            <a:off x="383650" y="853525"/>
            <a:ext cx="13529099" cy="35393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cs-CZ" sz="2800" b="1" i="0" u="none" strike="noStrike" cap="none" dirty="0">
                <a:solidFill>
                  <a:srgbClr val="000000"/>
                </a:solidFill>
                <a:latin typeface="Arial"/>
                <a:ea typeface="Arial"/>
                <a:cs typeface="Arial"/>
                <a:sym typeface="Arial"/>
              </a:rPr>
              <a:t>Karlina rodina pěstuje kávu v horách severní Nikaraguy po generace. Vzhledem k oteplování klimatu je nyní možné kávu pěstovat pouze ve vyšších nadmořských výškách (tam, kde je chladněji).</a:t>
            </a:r>
          </a:p>
          <a:p>
            <a:pPr marL="0" marR="0" lvl="0" indent="0" algn="ctr" rtl="0">
              <a:lnSpc>
                <a:spcPct val="100000"/>
              </a:lnSpc>
              <a:spcBef>
                <a:spcPts val="0"/>
              </a:spcBef>
              <a:spcAft>
                <a:spcPts val="0"/>
              </a:spcAft>
              <a:buClr>
                <a:srgbClr val="000000"/>
              </a:buClr>
              <a:buSzPts val="2800"/>
              <a:buFont typeface="Arial"/>
              <a:buNone/>
            </a:pPr>
            <a:r>
              <a:rPr lang="cs-CZ" sz="2800" b="1" i="0" u="none" strike="noStrike" cap="none" dirty="0">
                <a:solidFill>
                  <a:srgbClr val="000000"/>
                </a:solidFill>
                <a:latin typeface="Arial"/>
                <a:ea typeface="Arial"/>
                <a:cs typeface="Arial"/>
                <a:sym typeface="Arial"/>
              </a:rPr>
              <a:t>Odborníci jí nyní doporučují, aby pěstovala kávu do vzdálenosti 3 kilometry od vrcholu hory.  Karla chce kávu pěstovat v blízkosti silnice, aby nemusela kávu přenášet na velké vzdálenosti. </a:t>
            </a:r>
          </a:p>
          <a:p>
            <a:pPr marL="0" marR="0" lvl="0" indent="0" algn="ctr" rtl="0">
              <a:lnSpc>
                <a:spcPct val="100000"/>
              </a:lnSpc>
              <a:spcBef>
                <a:spcPts val="0"/>
              </a:spcBef>
              <a:spcAft>
                <a:spcPts val="0"/>
              </a:spcAft>
              <a:buClr>
                <a:srgbClr val="000000"/>
              </a:buClr>
              <a:buSzPts val="2800"/>
              <a:buFont typeface="Arial"/>
              <a:buNone/>
            </a:pPr>
            <a:endParaRPr sz="2800" b="1"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800"/>
              <a:buFont typeface="Arial"/>
              <a:buNone/>
            </a:pPr>
            <a:r>
              <a:rPr lang="cs-CZ" sz="2800" b="1" i="0" u="none" strike="noStrike" cap="none" dirty="0">
                <a:solidFill>
                  <a:srgbClr val="000000"/>
                </a:solidFill>
                <a:latin typeface="Arial"/>
                <a:ea typeface="Arial"/>
                <a:cs typeface="Arial"/>
                <a:sym typeface="Arial"/>
              </a:rPr>
              <a:t>Označte oblast, kde by mohla založit svoji novou kávovou plantáž.</a:t>
            </a:r>
          </a:p>
        </p:txBody>
      </p:sp>
      <p:cxnSp>
        <p:nvCxnSpPr>
          <p:cNvPr id="759" name="Google Shape;759;p49"/>
          <p:cNvCxnSpPr/>
          <p:nvPr/>
        </p:nvCxnSpPr>
        <p:spPr>
          <a:xfrm flipH="1">
            <a:off x="1353800" y="5075600"/>
            <a:ext cx="5450400" cy="3421800"/>
          </a:xfrm>
          <a:prstGeom prst="straightConnector1">
            <a:avLst/>
          </a:prstGeom>
          <a:noFill/>
          <a:ln w="76200" cap="flat" cmpd="sng">
            <a:solidFill>
              <a:schemeClr val="dk1"/>
            </a:solidFill>
            <a:prstDash val="solid"/>
            <a:round/>
            <a:headEnd type="none" w="sm" len="sm"/>
            <a:tailEnd type="none" w="sm" len="sm"/>
          </a:ln>
        </p:spPr>
      </p:cxnSp>
      <p:sp>
        <p:nvSpPr>
          <p:cNvPr id="760" name="Google Shape;760;p49"/>
          <p:cNvSpPr txBox="1"/>
          <p:nvPr/>
        </p:nvSpPr>
        <p:spPr>
          <a:xfrm>
            <a:off x="1353795" y="5165654"/>
            <a:ext cx="31590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1cm = 1km</a:t>
            </a:r>
          </a:p>
        </p:txBody>
      </p:sp>
      <p:sp>
        <p:nvSpPr>
          <p:cNvPr id="761" name="Google Shape;761;p49"/>
          <p:cNvSpPr/>
          <p:nvPr/>
        </p:nvSpPr>
        <p:spPr>
          <a:xfrm>
            <a:off x="12033944" y="6310614"/>
            <a:ext cx="144016" cy="144016"/>
          </a:xfrm>
          <a:prstGeom prst="ellipse">
            <a:avLst/>
          </a:prstGeom>
          <a:solidFill>
            <a:srgbClr val="FF0000"/>
          </a:solidFill>
          <a:ln w="48000" cap="flat" cmpd="thickThin">
            <a:solidFill>
              <a:srgbClr val="AF7E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762" name="Google Shape;762;p49"/>
          <p:cNvSpPr txBox="1"/>
          <p:nvPr/>
        </p:nvSpPr>
        <p:spPr>
          <a:xfrm>
            <a:off x="11241856" y="5301351"/>
            <a:ext cx="2232248"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cs-CZ" sz="2800" b="1" i="0" u="none" strike="noStrike" cap="none">
                <a:solidFill>
                  <a:schemeClr val="dk1"/>
                </a:solidFill>
                <a:latin typeface="Corbel"/>
                <a:ea typeface="Corbel"/>
                <a:cs typeface="Corbel"/>
                <a:sym typeface="Corbel"/>
              </a:rPr>
              <a:t>Vrchol hory</a:t>
            </a:r>
          </a:p>
        </p:txBody>
      </p:sp>
      <p:sp>
        <p:nvSpPr>
          <p:cNvPr id="763" name="Google Shape;763;p49"/>
          <p:cNvSpPr txBox="1"/>
          <p:nvPr/>
        </p:nvSpPr>
        <p:spPr>
          <a:xfrm>
            <a:off x="6777360" y="8960570"/>
            <a:ext cx="2232248"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cs-CZ" sz="2800" b="1" i="0" u="none" strike="noStrike" cap="none">
                <a:solidFill>
                  <a:schemeClr val="dk1"/>
                </a:solidFill>
                <a:latin typeface="Corbel"/>
                <a:ea typeface="Corbel"/>
                <a:cs typeface="Corbel"/>
                <a:sym typeface="Corbel"/>
              </a:rPr>
              <a:t>Karlin dům</a:t>
            </a:r>
          </a:p>
        </p:txBody>
      </p:sp>
      <p:sp>
        <p:nvSpPr>
          <p:cNvPr id="764" name="Google Shape;764;p49"/>
          <p:cNvSpPr txBox="1"/>
          <p:nvPr/>
        </p:nvSpPr>
        <p:spPr>
          <a:xfrm>
            <a:off x="4329088" y="5516795"/>
            <a:ext cx="2232248"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cs-CZ" sz="2800" b="1" i="0" u="none" strike="noStrike" cap="none">
                <a:solidFill>
                  <a:schemeClr val="dk1"/>
                </a:solidFill>
                <a:latin typeface="Corbel"/>
                <a:ea typeface="Corbel"/>
                <a:cs typeface="Corbel"/>
                <a:sym typeface="Corbel"/>
              </a:rPr>
              <a:t>Silnice</a:t>
            </a:r>
          </a:p>
        </p:txBody>
      </p:sp>
      <p:sp>
        <p:nvSpPr>
          <p:cNvPr id="765" name="Google Shape;765;p49"/>
          <p:cNvSpPr/>
          <p:nvPr/>
        </p:nvSpPr>
        <p:spPr>
          <a:xfrm>
            <a:off x="3068712" y="6520159"/>
            <a:ext cx="3276600" cy="2881923"/>
          </a:xfrm>
          <a:custGeom>
            <a:avLst/>
            <a:gdLst/>
            <a:ahLst/>
            <a:cxnLst/>
            <a:rect l="l" t="t" r="r" b="b"/>
            <a:pathLst>
              <a:path w="3276600" h="2881923" extrusionOk="0">
                <a:moveTo>
                  <a:pt x="1200150" y="400050"/>
                </a:moveTo>
                <a:cubicBezTo>
                  <a:pt x="1187450" y="450850"/>
                  <a:pt x="1185468" y="505615"/>
                  <a:pt x="1162050" y="552450"/>
                </a:cubicBezTo>
                <a:cubicBezTo>
                  <a:pt x="1151811" y="572928"/>
                  <a:pt x="1123531" y="577242"/>
                  <a:pt x="1104900" y="590550"/>
                </a:cubicBezTo>
                <a:cubicBezTo>
                  <a:pt x="1079064" y="609004"/>
                  <a:pt x="1052806" y="627037"/>
                  <a:pt x="1028700" y="647700"/>
                </a:cubicBezTo>
                <a:cubicBezTo>
                  <a:pt x="1008245" y="665233"/>
                  <a:pt x="993473" y="689191"/>
                  <a:pt x="971550" y="704850"/>
                </a:cubicBezTo>
                <a:cubicBezTo>
                  <a:pt x="841122" y="798013"/>
                  <a:pt x="946188" y="691060"/>
                  <a:pt x="838200" y="781050"/>
                </a:cubicBezTo>
                <a:cubicBezTo>
                  <a:pt x="817504" y="798297"/>
                  <a:pt x="801746" y="820953"/>
                  <a:pt x="781050" y="838200"/>
                </a:cubicBezTo>
                <a:cubicBezTo>
                  <a:pt x="763461" y="852857"/>
                  <a:pt x="741489" y="861643"/>
                  <a:pt x="723900" y="876300"/>
                </a:cubicBezTo>
                <a:cubicBezTo>
                  <a:pt x="650198" y="937718"/>
                  <a:pt x="681351" y="938714"/>
                  <a:pt x="590550" y="990600"/>
                </a:cubicBezTo>
                <a:cubicBezTo>
                  <a:pt x="573115" y="1000563"/>
                  <a:pt x="552450" y="1003300"/>
                  <a:pt x="533400" y="1009650"/>
                </a:cubicBezTo>
                <a:cubicBezTo>
                  <a:pt x="514350" y="1028700"/>
                  <a:pt x="497516" y="1050260"/>
                  <a:pt x="476250" y="1066800"/>
                </a:cubicBezTo>
                <a:cubicBezTo>
                  <a:pt x="440105" y="1094913"/>
                  <a:pt x="361950" y="1143000"/>
                  <a:pt x="361950" y="1143000"/>
                </a:cubicBezTo>
                <a:cubicBezTo>
                  <a:pt x="349250" y="1162050"/>
                  <a:pt x="335209" y="1180271"/>
                  <a:pt x="323850" y="1200150"/>
                </a:cubicBezTo>
                <a:cubicBezTo>
                  <a:pt x="309761" y="1224806"/>
                  <a:pt x="300801" y="1252268"/>
                  <a:pt x="285750" y="1276350"/>
                </a:cubicBezTo>
                <a:cubicBezTo>
                  <a:pt x="268923" y="1303274"/>
                  <a:pt x="247054" y="1326714"/>
                  <a:pt x="228600" y="1352550"/>
                </a:cubicBezTo>
                <a:cubicBezTo>
                  <a:pt x="215292" y="1371181"/>
                  <a:pt x="205157" y="1392111"/>
                  <a:pt x="190500" y="1409700"/>
                </a:cubicBezTo>
                <a:cubicBezTo>
                  <a:pt x="173253" y="1430396"/>
                  <a:pt x="147814" y="1444121"/>
                  <a:pt x="133350" y="1466850"/>
                </a:cubicBezTo>
                <a:cubicBezTo>
                  <a:pt x="5966" y="1667025"/>
                  <a:pt x="120913" y="1576742"/>
                  <a:pt x="0" y="1657350"/>
                </a:cubicBezTo>
                <a:cubicBezTo>
                  <a:pt x="6350" y="1682750"/>
                  <a:pt x="15069" y="1707673"/>
                  <a:pt x="19050" y="1733550"/>
                </a:cubicBezTo>
                <a:cubicBezTo>
                  <a:pt x="59215" y="1994620"/>
                  <a:pt x="32067" y="2061868"/>
                  <a:pt x="19050" y="2400300"/>
                </a:cubicBezTo>
                <a:cubicBezTo>
                  <a:pt x="31750" y="2451100"/>
                  <a:pt x="28104" y="2509131"/>
                  <a:pt x="57150" y="2552700"/>
                </a:cubicBezTo>
                <a:cubicBezTo>
                  <a:pt x="165100" y="2714625"/>
                  <a:pt x="-12700" y="2463800"/>
                  <a:pt x="209550" y="2686050"/>
                </a:cubicBezTo>
                <a:cubicBezTo>
                  <a:pt x="251681" y="2728181"/>
                  <a:pt x="270806" y="2754778"/>
                  <a:pt x="323850" y="2781300"/>
                </a:cubicBezTo>
                <a:cubicBezTo>
                  <a:pt x="341811" y="2790280"/>
                  <a:pt x="361692" y="2794833"/>
                  <a:pt x="381000" y="2800350"/>
                </a:cubicBezTo>
                <a:cubicBezTo>
                  <a:pt x="470820" y="2826013"/>
                  <a:pt x="482628" y="2823033"/>
                  <a:pt x="590550" y="2838450"/>
                </a:cubicBezTo>
                <a:cubicBezTo>
                  <a:pt x="609600" y="2844800"/>
                  <a:pt x="627943" y="2853908"/>
                  <a:pt x="647700" y="2857500"/>
                </a:cubicBezTo>
                <a:cubicBezTo>
                  <a:pt x="928409" y="2908538"/>
                  <a:pt x="1230568" y="2864916"/>
                  <a:pt x="1504950" y="2857500"/>
                </a:cubicBezTo>
                <a:cubicBezTo>
                  <a:pt x="1530350" y="2851150"/>
                  <a:pt x="1555477" y="2843585"/>
                  <a:pt x="1581150" y="2838450"/>
                </a:cubicBezTo>
                <a:cubicBezTo>
                  <a:pt x="1913670" y="2771946"/>
                  <a:pt x="2246025" y="2807686"/>
                  <a:pt x="2590800" y="2800350"/>
                </a:cubicBezTo>
                <a:cubicBezTo>
                  <a:pt x="2609850" y="2794000"/>
                  <a:pt x="2631242" y="2792439"/>
                  <a:pt x="2647950" y="2781300"/>
                </a:cubicBezTo>
                <a:cubicBezTo>
                  <a:pt x="2696465" y="2748957"/>
                  <a:pt x="2711253" y="2711726"/>
                  <a:pt x="2743200" y="2667000"/>
                </a:cubicBezTo>
                <a:cubicBezTo>
                  <a:pt x="2804295" y="2581466"/>
                  <a:pt x="2788268" y="2602882"/>
                  <a:pt x="2857500" y="2533650"/>
                </a:cubicBezTo>
                <a:cubicBezTo>
                  <a:pt x="2955794" y="2238767"/>
                  <a:pt x="2843134" y="2543332"/>
                  <a:pt x="2933700" y="2362200"/>
                </a:cubicBezTo>
                <a:cubicBezTo>
                  <a:pt x="2948993" y="2331614"/>
                  <a:pt x="2957650" y="2298081"/>
                  <a:pt x="2971800" y="2266950"/>
                </a:cubicBezTo>
                <a:cubicBezTo>
                  <a:pt x="2989427" y="2228171"/>
                  <a:pt x="3011650" y="2191576"/>
                  <a:pt x="3028950" y="2152650"/>
                </a:cubicBezTo>
                <a:cubicBezTo>
                  <a:pt x="3037105" y="2134300"/>
                  <a:pt x="3040090" y="2113957"/>
                  <a:pt x="3048000" y="2095500"/>
                </a:cubicBezTo>
                <a:cubicBezTo>
                  <a:pt x="3059187" y="2069398"/>
                  <a:pt x="3076129" y="2045890"/>
                  <a:pt x="3086100" y="2019300"/>
                </a:cubicBezTo>
                <a:cubicBezTo>
                  <a:pt x="3114303" y="1944092"/>
                  <a:pt x="3136900" y="1866900"/>
                  <a:pt x="3162300" y="1790700"/>
                </a:cubicBezTo>
                <a:lnTo>
                  <a:pt x="3181350" y="1733550"/>
                </a:lnTo>
                <a:cubicBezTo>
                  <a:pt x="3187700" y="1714500"/>
                  <a:pt x="3195530" y="1695881"/>
                  <a:pt x="3200400" y="1676400"/>
                </a:cubicBezTo>
                <a:cubicBezTo>
                  <a:pt x="3206750" y="1651000"/>
                  <a:pt x="3214315" y="1625873"/>
                  <a:pt x="3219450" y="1600200"/>
                </a:cubicBezTo>
                <a:cubicBezTo>
                  <a:pt x="3227025" y="1562325"/>
                  <a:pt x="3230121" y="1523606"/>
                  <a:pt x="3238500" y="1485900"/>
                </a:cubicBezTo>
                <a:cubicBezTo>
                  <a:pt x="3242856" y="1466298"/>
                  <a:pt x="3253194" y="1448352"/>
                  <a:pt x="3257550" y="1428750"/>
                </a:cubicBezTo>
                <a:cubicBezTo>
                  <a:pt x="3265929" y="1391044"/>
                  <a:pt x="3270250" y="1352550"/>
                  <a:pt x="3276600" y="1314450"/>
                </a:cubicBezTo>
                <a:cubicBezTo>
                  <a:pt x="3276270" y="1306861"/>
                  <a:pt x="3276681" y="800263"/>
                  <a:pt x="3219450" y="685800"/>
                </a:cubicBezTo>
                <a:cubicBezTo>
                  <a:pt x="3206750" y="660400"/>
                  <a:pt x="3191321" y="636190"/>
                  <a:pt x="3181350" y="609600"/>
                </a:cubicBezTo>
                <a:cubicBezTo>
                  <a:pt x="3172157" y="585085"/>
                  <a:pt x="3171493" y="557915"/>
                  <a:pt x="3162300" y="533400"/>
                </a:cubicBezTo>
                <a:cubicBezTo>
                  <a:pt x="3149596" y="499523"/>
                  <a:pt x="3111223" y="430197"/>
                  <a:pt x="3086100" y="400050"/>
                </a:cubicBezTo>
                <a:cubicBezTo>
                  <a:pt x="3068853" y="379354"/>
                  <a:pt x="3048000" y="361950"/>
                  <a:pt x="3028950" y="342900"/>
                </a:cubicBezTo>
                <a:cubicBezTo>
                  <a:pt x="3022600" y="323850"/>
                  <a:pt x="3022444" y="301430"/>
                  <a:pt x="3009900" y="285750"/>
                </a:cubicBezTo>
                <a:cubicBezTo>
                  <a:pt x="2977011" y="244638"/>
                  <a:pt x="2922307" y="240039"/>
                  <a:pt x="2876550" y="228600"/>
                </a:cubicBezTo>
                <a:cubicBezTo>
                  <a:pt x="2767979" y="120029"/>
                  <a:pt x="2877517" y="209964"/>
                  <a:pt x="2743200" y="152400"/>
                </a:cubicBezTo>
                <a:cubicBezTo>
                  <a:pt x="2559019" y="73465"/>
                  <a:pt x="2828615" y="149941"/>
                  <a:pt x="2609850" y="95250"/>
                </a:cubicBezTo>
                <a:cubicBezTo>
                  <a:pt x="2590800" y="82550"/>
                  <a:pt x="2573744" y="66169"/>
                  <a:pt x="2552700" y="57150"/>
                </a:cubicBezTo>
                <a:cubicBezTo>
                  <a:pt x="2528635" y="46837"/>
                  <a:pt x="2501674" y="45293"/>
                  <a:pt x="2476500" y="38100"/>
                </a:cubicBezTo>
                <a:cubicBezTo>
                  <a:pt x="2309857" y="-9512"/>
                  <a:pt x="2566973" y="30406"/>
                  <a:pt x="2171700" y="0"/>
                </a:cubicBezTo>
                <a:cubicBezTo>
                  <a:pt x="2038350" y="6350"/>
                  <a:pt x="1904690" y="7963"/>
                  <a:pt x="1771650" y="19050"/>
                </a:cubicBezTo>
                <a:cubicBezTo>
                  <a:pt x="1751639" y="20718"/>
                  <a:pt x="1730180" y="25556"/>
                  <a:pt x="1714500" y="38100"/>
                </a:cubicBezTo>
                <a:cubicBezTo>
                  <a:pt x="1591403" y="136577"/>
                  <a:pt x="1762898" y="66417"/>
                  <a:pt x="1619250" y="114300"/>
                </a:cubicBezTo>
                <a:cubicBezTo>
                  <a:pt x="1600200" y="133350"/>
                  <a:pt x="1583366" y="154910"/>
                  <a:pt x="1562100" y="171450"/>
                </a:cubicBezTo>
                <a:cubicBezTo>
                  <a:pt x="1525955" y="199563"/>
                  <a:pt x="1485900" y="222250"/>
                  <a:pt x="1447800" y="247650"/>
                </a:cubicBezTo>
                <a:cubicBezTo>
                  <a:pt x="1428750" y="260350"/>
                  <a:pt x="1406839" y="269561"/>
                  <a:pt x="1390650" y="285750"/>
                </a:cubicBezTo>
                <a:cubicBezTo>
                  <a:pt x="1319301" y="357099"/>
                  <a:pt x="1359058" y="334381"/>
                  <a:pt x="1276350" y="361950"/>
                </a:cubicBezTo>
                <a:cubicBezTo>
                  <a:pt x="1257300" y="381000"/>
                  <a:pt x="1235740" y="397834"/>
                  <a:pt x="1219200" y="419100"/>
                </a:cubicBezTo>
                <a:cubicBezTo>
                  <a:pt x="1191087" y="455245"/>
                  <a:pt x="1186441" y="518920"/>
                  <a:pt x="1143000" y="533400"/>
                </a:cubicBezTo>
                <a:lnTo>
                  <a:pt x="1085850" y="552450"/>
                </a:lnTo>
              </a:path>
            </a:pathLst>
          </a:custGeom>
          <a:blipFill rotWithShape="1">
            <a:blip r:embed="rId3">
              <a:alphaModFix/>
            </a:blip>
            <a:tile tx="0" ty="0" sx="100000" sy="100000" flip="none" algn="tl"/>
          </a:blipFill>
          <a:ln w="48000" cap="flat" cmpd="thickThin">
            <a:solidFill>
              <a:srgbClr val="AF7E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766" name="Google Shape;766;p49"/>
          <p:cNvSpPr txBox="1"/>
          <p:nvPr/>
        </p:nvSpPr>
        <p:spPr>
          <a:xfrm>
            <a:off x="1160500" y="9121575"/>
            <a:ext cx="3816424"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cs-CZ" sz="2800" b="1" i="0" u="none" strike="noStrike" cap="none" dirty="0">
                <a:solidFill>
                  <a:schemeClr val="dk1"/>
                </a:solidFill>
                <a:latin typeface="Corbel"/>
                <a:ea typeface="Corbel"/>
                <a:cs typeface="Corbel"/>
                <a:sym typeface="Corbel"/>
              </a:rPr>
              <a:t>Původní kávové plantáže</a:t>
            </a:r>
          </a:p>
        </p:txBody>
      </p:sp>
      <p:pic>
        <p:nvPicPr>
          <p:cNvPr id="767" name="Google Shape;767;p49" descr="C:\Users\Jackie\AppData\Local\Microsoft\Windows\INetCache\Content.Outlook\LYF4QRGB\Screen Shot 2020-01-06 at 14.56.04.png"/>
          <p:cNvPicPr preferRelativeResize="0"/>
          <p:nvPr/>
        </p:nvPicPr>
        <p:blipFill rotWithShape="1">
          <a:blip r:embed="rId4">
            <a:alphaModFix/>
          </a:blip>
          <a:srcRect l="21024" r="31913"/>
          <a:stretch/>
        </p:blipFill>
        <p:spPr>
          <a:xfrm>
            <a:off x="11447560" y="6836567"/>
            <a:ext cx="2827240" cy="3321665"/>
          </a:xfrm>
          <a:prstGeom prst="rect">
            <a:avLst/>
          </a:prstGeom>
          <a:noFill/>
          <a:ln>
            <a:noFill/>
          </a:ln>
        </p:spPr>
      </p:pic>
      <p:sp>
        <p:nvSpPr>
          <p:cNvPr id="16" name="TextBox 15">
            <a:extLst>
              <a:ext uri="{FF2B5EF4-FFF2-40B4-BE49-F238E27FC236}">
                <a16:creationId xmlns="" xmlns:a16="http://schemas.microsoft.com/office/drawing/2014/main" id="{B5E6291F-B850-4C6D-B3F0-F6A47FDFE7F2}"/>
              </a:ext>
            </a:extLst>
          </p:cNvPr>
          <p:cNvSpPr txBox="1"/>
          <p:nvPr/>
        </p:nvSpPr>
        <p:spPr>
          <a:xfrm>
            <a:off x="1215528" y="5233169"/>
            <a:ext cx="2595716" cy="523220"/>
          </a:xfrm>
          <a:prstGeom prst="rect">
            <a:avLst/>
          </a:prstGeom>
          <a:solidFill>
            <a:srgbClr val="F18835"/>
          </a:solidFill>
        </p:spPr>
        <p:txBody>
          <a:bodyPr wrap="square" rtlCol="0">
            <a:spAutoFit/>
          </a:bodyPr>
          <a:lstStyle/>
          <a:p>
            <a:r>
              <a:rPr lang="cs-CZ" sz="2800" dirty="0">
                <a:solidFill>
                  <a:schemeClr val="bg1"/>
                </a:solidFill>
              </a:rPr>
              <a:t>   </a:t>
            </a:r>
            <a:r>
              <a:rPr lang="cs-CZ" sz="2800" dirty="0" smtClean="0">
                <a:solidFill>
                  <a:schemeClr val="bg1"/>
                </a:solidFill>
              </a:rPr>
              <a:t>1 cm = 1 km</a:t>
            </a:r>
            <a:endParaRPr lang="cs-CZ" sz="28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5"/>
          <p:cNvSpPr/>
          <p:nvPr/>
        </p:nvSpPr>
        <p:spPr>
          <a:xfrm>
            <a:off x="914225" y="2223205"/>
            <a:ext cx="12826200" cy="1855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7" name="Google Shape;227;p5"/>
          <p:cNvSpPr/>
          <p:nvPr/>
        </p:nvSpPr>
        <p:spPr>
          <a:xfrm>
            <a:off x="5099685" y="5969939"/>
            <a:ext cx="3455693" cy="3197437"/>
          </a:xfrm>
          <a:custGeom>
            <a:avLst/>
            <a:gdLst/>
            <a:ahLst/>
            <a:cxnLst/>
            <a:rect l="l" t="t" r="r" b="b"/>
            <a:pathLst>
              <a:path w="2459568" h="2459567" extrusionOk="0">
                <a:moveTo>
                  <a:pt x="0" y="0"/>
                </a:moveTo>
                <a:lnTo>
                  <a:pt x="2459567" y="0"/>
                </a:lnTo>
                <a:lnTo>
                  <a:pt x="2459567" y="2459566"/>
                </a:lnTo>
                <a:lnTo>
                  <a:pt x="0" y="2459566"/>
                </a:lnTo>
                <a:close/>
              </a:path>
            </a:pathLst>
          </a:custGeom>
          <a:solidFill>
            <a:srgbClr val="FFFFFF"/>
          </a:solidFill>
          <a:ln w="381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orbel"/>
              <a:ea typeface="Corbel"/>
              <a:cs typeface="Corbel"/>
              <a:sym typeface="Corbel"/>
            </a:endParaRPr>
          </a:p>
        </p:txBody>
      </p:sp>
      <p:sp>
        <p:nvSpPr>
          <p:cNvPr id="228" name="Google Shape;228;p5"/>
          <p:cNvSpPr txBox="1"/>
          <p:nvPr/>
        </p:nvSpPr>
        <p:spPr>
          <a:xfrm>
            <a:off x="1004300" y="2362300"/>
            <a:ext cx="12339601" cy="13387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Abdul chce vybudovat štěrkovou pěšinu o šířce 1 metr, která povede okolo celého domu. Narýsujte množinu bodů, které označují okraj pěšiny o šířce 1 m.</a:t>
            </a:r>
          </a:p>
        </p:txBody>
      </p:sp>
      <p:sp>
        <p:nvSpPr>
          <p:cNvPr id="229" name="Google Shape;229;p5"/>
          <p:cNvSpPr txBox="1"/>
          <p:nvPr/>
        </p:nvSpPr>
        <p:spPr>
          <a:xfrm>
            <a:off x="1835398" y="6271112"/>
            <a:ext cx="28380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1cm: 2m</a:t>
            </a:r>
          </a:p>
        </p:txBody>
      </p:sp>
      <p:sp>
        <p:nvSpPr>
          <p:cNvPr id="230" name="Google Shape;230;p5"/>
          <p:cNvSpPr txBox="1"/>
          <p:nvPr/>
        </p:nvSpPr>
        <p:spPr>
          <a:xfrm>
            <a:off x="795924" y="738838"/>
            <a:ext cx="13168799"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Množina bodů ve stejné vzdálenosti od objektu</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71"/>
        <p:cNvGrpSpPr/>
        <p:nvPr/>
      </p:nvGrpSpPr>
      <p:grpSpPr>
        <a:xfrm>
          <a:off x="0" y="0"/>
          <a:ext cx="0" cy="0"/>
          <a:chOff x="0" y="0"/>
          <a:chExt cx="0" cy="0"/>
        </a:xfrm>
      </p:grpSpPr>
      <p:pic>
        <p:nvPicPr>
          <p:cNvPr id="772" name="Google Shape;772;g6e3768ae7a_0_236"/>
          <p:cNvPicPr preferRelativeResize="0"/>
          <p:nvPr/>
        </p:nvPicPr>
        <p:blipFill rotWithShape="1">
          <a:blip r:embed="rId3">
            <a:alphaModFix/>
          </a:blip>
          <a:srcRect/>
          <a:stretch/>
        </p:blipFill>
        <p:spPr>
          <a:xfrm>
            <a:off x="4678075" y="4542475"/>
            <a:ext cx="5007325" cy="1661525"/>
          </a:xfrm>
          <a:prstGeom prst="rect">
            <a:avLst/>
          </a:prstGeom>
          <a:noFill/>
          <a:ln>
            <a:noFill/>
          </a:ln>
        </p:spPr>
      </p:pic>
      <p:pic>
        <p:nvPicPr>
          <p:cNvPr id="773" name="Google Shape;773;g6e3768ae7a_0_236"/>
          <p:cNvPicPr preferRelativeResize="0"/>
          <p:nvPr/>
        </p:nvPicPr>
        <p:blipFill rotWithShape="1">
          <a:blip r:embed="rId4">
            <a:alphaModFix/>
          </a:blip>
          <a:srcRect/>
          <a:stretch/>
        </p:blipFill>
        <p:spPr>
          <a:xfrm>
            <a:off x="4678075" y="6415675"/>
            <a:ext cx="1738525" cy="1235200"/>
          </a:xfrm>
          <a:prstGeom prst="rect">
            <a:avLst/>
          </a:prstGeom>
          <a:noFill/>
          <a:ln>
            <a:noFill/>
          </a:ln>
        </p:spPr>
      </p:pic>
      <p:sp>
        <p:nvSpPr>
          <p:cNvPr id="774" name="Google Shape;774;g6e3768ae7a_0_236"/>
          <p:cNvSpPr/>
          <p:nvPr/>
        </p:nvSpPr>
        <p:spPr>
          <a:xfrm>
            <a:off x="6416600" y="6204000"/>
            <a:ext cx="3268800" cy="2298600"/>
          </a:xfrm>
          <a:prstGeom prst="rect">
            <a:avLst/>
          </a:prstGeom>
          <a:noFill/>
          <a:ln>
            <a:noFill/>
          </a:ln>
        </p:spPr>
        <p:txBody>
          <a:bodyPr spcFirstLastPara="1" wrap="square" lIns="118675" tIns="59325" rIns="118675" bIns="593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cs-CZ" sz="1400" b="0" i="0" u="none" strike="noStrike" cap="none" dirty="0">
                <a:solidFill>
                  <a:srgbClr val="FFFFFF"/>
                </a:solidFill>
                <a:latin typeface="Calibri"/>
                <a:ea typeface="Calibri"/>
                <a:cs typeface="Calibri"/>
                <a:sym typeface="Calibri"/>
              </a:rPr>
              <a:t>Projekt </a:t>
            </a:r>
            <a:r>
              <a:rPr lang="cs-CZ" sz="1400" b="0" i="0" u="none" strike="noStrike" cap="none" dirty="0" err="1" smtClean="0">
                <a:solidFill>
                  <a:srgbClr val="FFFFFF"/>
                </a:solidFill>
                <a:latin typeface="Calibri"/>
                <a:ea typeface="Calibri"/>
                <a:cs typeface="Calibri"/>
                <a:sym typeface="Calibri"/>
              </a:rPr>
              <a:t>Global</a:t>
            </a:r>
            <a:r>
              <a:rPr lang="cs-CZ" sz="1400" b="0" i="0" u="none" strike="noStrike" cap="none" dirty="0" smtClean="0">
                <a:solidFill>
                  <a:srgbClr val="FFFFFF"/>
                </a:solidFill>
                <a:latin typeface="Calibri"/>
                <a:ea typeface="Calibri"/>
                <a:cs typeface="Calibri"/>
                <a:sym typeface="Calibri"/>
              </a:rPr>
              <a:t> </a:t>
            </a:r>
            <a:r>
              <a:rPr lang="cs-CZ" sz="1400" b="0" i="0" u="none" strike="noStrike" cap="none" dirty="0" err="1" smtClean="0">
                <a:solidFill>
                  <a:srgbClr val="FFFFFF"/>
                </a:solidFill>
                <a:latin typeface="Calibri"/>
                <a:ea typeface="Calibri"/>
                <a:cs typeface="Calibri"/>
                <a:sym typeface="Calibri"/>
              </a:rPr>
              <a:t>Issues</a:t>
            </a:r>
            <a:r>
              <a:rPr lang="cs-CZ" sz="1400" b="0" i="0" u="none" strike="noStrike" cap="none" dirty="0" smtClean="0">
                <a:solidFill>
                  <a:srgbClr val="FFFFFF"/>
                </a:solidFill>
                <a:latin typeface="Calibri"/>
                <a:ea typeface="Calibri"/>
                <a:cs typeface="Calibri"/>
                <a:sym typeface="Calibri"/>
              </a:rPr>
              <a:t> – </a:t>
            </a:r>
            <a:r>
              <a:rPr lang="cs-CZ" sz="1400" b="0" i="0" u="none" strike="noStrike" cap="none" dirty="0" err="1" smtClean="0">
                <a:solidFill>
                  <a:srgbClr val="FFFFFF"/>
                </a:solidFill>
                <a:latin typeface="Calibri"/>
                <a:ea typeface="Calibri"/>
                <a:cs typeface="Calibri"/>
                <a:sym typeface="Calibri"/>
              </a:rPr>
              <a:t>Global</a:t>
            </a:r>
            <a:r>
              <a:rPr lang="cs-CZ" sz="1400" b="0" i="0" u="none" strike="noStrike" cap="none" dirty="0" smtClean="0">
                <a:solidFill>
                  <a:srgbClr val="FFFFFF"/>
                </a:solidFill>
                <a:latin typeface="Calibri"/>
                <a:ea typeface="Calibri"/>
                <a:cs typeface="Calibri"/>
                <a:sym typeface="Calibri"/>
              </a:rPr>
              <a:t> </a:t>
            </a:r>
            <a:r>
              <a:rPr lang="cs-CZ" sz="1400" b="0" i="0" u="none" strike="noStrike" cap="none" dirty="0" err="1" smtClean="0">
                <a:solidFill>
                  <a:srgbClr val="FFFFFF"/>
                </a:solidFill>
                <a:latin typeface="Calibri"/>
                <a:ea typeface="Calibri"/>
                <a:cs typeface="Calibri"/>
                <a:sym typeface="Calibri"/>
              </a:rPr>
              <a:t>Subjects</a:t>
            </a:r>
            <a:r>
              <a:rPr lang="cs-CZ" sz="1400" b="0" i="0" u="none" strike="noStrike" cap="none" dirty="0" smtClean="0">
                <a:solidFill>
                  <a:srgbClr val="FFFFFF"/>
                </a:solidFill>
                <a:latin typeface="Calibri"/>
                <a:ea typeface="Calibri"/>
                <a:cs typeface="Calibri"/>
                <a:sym typeface="Calibri"/>
              </a:rPr>
              <a:t> je </a:t>
            </a:r>
            <a:r>
              <a:rPr lang="cs-CZ" sz="1400" b="0" i="0" u="none" strike="noStrike" cap="none" dirty="0">
                <a:solidFill>
                  <a:srgbClr val="FFFFFF"/>
                </a:solidFill>
                <a:latin typeface="Calibri"/>
                <a:ea typeface="Calibri"/>
                <a:cs typeface="Calibri"/>
                <a:sym typeface="Calibri"/>
              </a:rPr>
              <a:t>financován s podporou Evropské komise. Samotný obsah projektu je výhradní zodpovědností řešitele a v žádném případě jej nelze vykládat jako oficiální stanovisko Evropské unie.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6"/>
          <p:cNvSpPr/>
          <p:nvPr/>
        </p:nvSpPr>
        <p:spPr>
          <a:xfrm>
            <a:off x="301750" y="260000"/>
            <a:ext cx="13745400" cy="15699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6"/>
          <p:cNvSpPr/>
          <p:nvPr/>
        </p:nvSpPr>
        <p:spPr>
          <a:xfrm>
            <a:off x="806125" y="8708650"/>
            <a:ext cx="12916200" cy="9528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6"/>
          <p:cNvSpPr/>
          <p:nvPr/>
        </p:nvSpPr>
        <p:spPr>
          <a:xfrm>
            <a:off x="3958625" y="2277600"/>
            <a:ext cx="6701400" cy="5728500"/>
          </a:xfrm>
          <a:prstGeom prst="roundRect">
            <a:avLst>
              <a:gd name="adj" fmla="val 6603"/>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6"/>
          <p:cNvSpPr txBox="1"/>
          <p:nvPr/>
        </p:nvSpPr>
        <p:spPr>
          <a:xfrm>
            <a:off x="588861" y="342933"/>
            <a:ext cx="13483799" cy="952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Abdul chce vybudovat štěrkovou pěšinu o šířce 1 metr, která povede okolo celého domu. Narýsujte množinu bodů, které označují okraj pěšiny o šířce 1 m.</a:t>
            </a:r>
          </a:p>
        </p:txBody>
      </p:sp>
      <p:sp>
        <p:nvSpPr>
          <p:cNvPr id="239" name="Google Shape;239;p6"/>
          <p:cNvSpPr txBox="1"/>
          <p:nvPr/>
        </p:nvSpPr>
        <p:spPr>
          <a:xfrm>
            <a:off x="1581145" y="3115291"/>
            <a:ext cx="2838000" cy="50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a:t>1cm: 2</a:t>
            </a:r>
            <a:r>
              <a:rPr lang="cs-CZ" sz="2700" b="0" i="0" u="none" strike="noStrike" cap="none">
                <a:solidFill>
                  <a:srgbClr val="000000"/>
                </a:solidFill>
                <a:latin typeface="Arial"/>
                <a:ea typeface="Arial"/>
                <a:cs typeface="Arial"/>
                <a:sym typeface="Arial"/>
              </a:rPr>
              <a:t>m</a:t>
            </a:r>
          </a:p>
        </p:txBody>
      </p:sp>
      <p:pic>
        <p:nvPicPr>
          <p:cNvPr id="240" name="Google Shape;240;p6"/>
          <p:cNvPicPr preferRelativeResize="0"/>
          <p:nvPr/>
        </p:nvPicPr>
        <p:blipFill rotWithShape="1">
          <a:blip r:embed="rId3">
            <a:alphaModFix/>
          </a:blip>
          <a:srcRect/>
          <a:stretch/>
        </p:blipFill>
        <p:spPr>
          <a:xfrm>
            <a:off x="4828877" y="2552270"/>
            <a:ext cx="5161232" cy="5055456"/>
          </a:xfrm>
          <a:prstGeom prst="rect">
            <a:avLst/>
          </a:prstGeom>
          <a:solidFill>
            <a:srgbClr val="000000">
              <a:alpha val="0"/>
            </a:srgbClr>
          </a:solidFill>
          <a:ln>
            <a:noFill/>
          </a:ln>
        </p:spPr>
      </p:pic>
      <p:sp>
        <p:nvSpPr>
          <p:cNvPr id="241" name="Google Shape;241;p6"/>
          <p:cNvSpPr txBox="1"/>
          <p:nvPr/>
        </p:nvSpPr>
        <p:spPr>
          <a:xfrm>
            <a:off x="458051" y="8864202"/>
            <a:ext cx="137454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strike="noStrike" cap="none" dirty="0">
                <a:solidFill>
                  <a:srgbClr val="000000"/>
                </a:solidFill>
                <a:latin typeface="Arial"/>
                <a:ea typeface="Arial"/>
                <a:cs typeface="Arial"/>
                <a:sym typeface="Arial"/>
              </a:rPr>
              <a:t>Množina bodů ve stejné vzdálenosti od daného objektu je v rozích zaoblená.</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7"/>
          <p:cNvSpPr/>
          <p:nvPr/>
        </p:nvSpPr>
        <p:spPr>
          <a:xfrm>
            <a:off x="824150" y="6120325"/>
            <a:ext cx="12887100" cy="1765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7"/>
          <p:cNvSpPr txBox="1"/>
          <p:nvPr/>
        </p:nvSpPr>
        <p:spPr>
          <a:xfrm>
            <a:off x="750805" y="6460038"/>
            <a:ext cx="12960299" cy="923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Dům má být ve stejné vzdálenosti od zdroje vody A i zdroje vody B. </a:t>
            </a:r>
          </a:p>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Narýsujte množinu bodů, které označují místa, kde by dům mohl stát.</a:t>
            </a:r>
          </a:p>
        </p:txBody>
      </p:sp>
      <p:sp>
        <p:nvSpPr>
          <p:cNvPr id="248" name="Google Shape;248;p7"/>
          <p:cNvSpPr txBox="1"/>
          <p:nvPr/>
        </p:nvSpPr>
        <p:spPr>
          <a:xfrm>
            <a:off x="2926335" y="3471032"/>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A</a:t>
            </a:r>
          </a:p>
        </p:txBody>
      </p:sp>
      <p:sp>
        <p:nvSpPr>
          <p:cNvPr id="249" name="Google Shape;249;p7"/>
          <p:cNvSpPr txBox="1"/>
          <p:nvPr/>
        </p:nvSpPr>
        <p:spPr>
          <a:xfrm>
            <a:off x="9796082" y="3471032"/>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1" i="0" u="none" strike="noStrike" cap="none">
                <a:solidFill>
                  <a:srgbClr val="000000"/>
                </a:solidFill>
                <a:latin typeface="Arial"/>
                <a:ea typeface="Arial"/>
                <a:cs typeface="Arial"/>
                <a:sym typeface="Arial"/>
              </a:rPr>
              <a:t>B</a:t>
            </a:r>
          </a:p>
        </p:txBody>
      </p:sp>
      <p:sp>
        <p:nvSpPr>
          <p:cNvPr id="250" name="Google Shape;250;p7"/>
          <p:cNvSpPr txBox="1"/>
          <p:nvPr/>
        </p:nvSpPr>
        <p:spPr>
          <a:xfrm>
            <a:off x="298709" y="621752"/>
            <a:ext cx="13864500" cy="507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800"/>
              <a:buFont typeface="Arial"/>
              <a:buNone/>
            </a:pPr>
            <a:r>
              <a:rPr lang="cs-CZ" sz="4800" b="1" i="0" u="none" strike="noStrike" cap="none">
                <a:solidFill>
                  <a:srgbClr val="913F53"/>
                </a:solidFill>
                <a:latin typeface="Arial"/>
                <a:ea typeface="Arial"/>
                <a:cs typeface="Arial"/>
                <a:sym typeface="Arial"/>
              </a:rPr>
              <a:t>Množina bodů ve stejné vzdálenosti od dvou bodů</a:t>
            </a:r>
          </a:p>
        </p:txBody>
      </p:sp>
      <p:cxnSp>
        <p:nvCxnSpPr>
          <p:cNvPr id="251" name="Google Shape;251;p7"/>
          <p:cNvCxnSpPr/>
          <p:nvPr/>
        </p:nvCxnSpPr>
        <p:spPr>
          <a:xfrm rot="10800000" flipH="1">
            <a:off x="2926335" y="4071888"/>
            <a:ext cx="394641" cy="216024"/>
          </a:xfrm>
          <a:prstGeom prst="straightConnector1">
            <a:avLst/>
          </a:prstGeom>
          <a:noFill/>
          <a:ln w="28575" cap="rnd" cmpd="sng">
            <a:solidFill>
              <a:schemeClr val="dk1"/>
            </a:solidFill>
            <a:prstDash val="solid"/>
            <a:round/>
            <a:headEnd type="none" w="sm" len="sm"/>
            <a:tailEnd type="none" w="sm" len="sm"/>
          </a:ln>
        </p:spPr>
      </p:cxnSp>
      <p:cxnSp>
        <p:nvCxnSpPr>
          <p:cNvPr id="252" name="Google Shape;252;p7"/>
          <p:cNvCxnSpPr/>
          <p:nvPr/>
        </p:nvCxnSpPr>
        <p:spPr>
          <a:xfrm>
            <a:off x="3032944" y="3999880"/>
            <a:ext cx="288032" cy="360040"/>
          </a:xfrm>
          <a:prstGeom prst="straightConnector1">
            <a:avLst/>
          </a:prstGeom>
          <a:noFill/>
          <a:ln w="28575" cap="rnd" cmpd="sng">
            <a:solidFill>
              <a:schemeClr val="dk1"/>
            </a:solidFill>
            <a:prstDash val="solid"/>
            <a:round/>
            <a:headEnd type="none" w="sm" len="sm"/>
            <a:tailEnd type="none" w="sm" len="sm"/>
          </a:ln>
        </p:spPr>
      </p:cxnSp>
      <p:cxnSp>
        <p:nvCxnSpPr>
          <p:cNvPr id="253" name="Google Shape;253;p7"/>
          <p:cNvCxnSpPr/>
          <p:nvPr/>
        </p:nvCxnSpPr>
        <p:spPr>
          <a:xfrm>
            <a:off x="9796082" y="4179900"/>
            <a:ext cx="437662" cy="108012"/>
          </a:xfrm>
          <a:prstGeom prst="straightConnector1">
            <a:avLst/>
          </a:prstGeom>
          <a:noFill/>
          <a:ln w="28575" cap="rnd" cmpd="sng">
            <a:solidFill>
              <a:schemeClr val="dk1"/>
            </a:solidFill>
            <a:prstDash val="solid"/>
            <a:round/>
            <a:headEnd type="none" w="sm" len="sm"/>
            <a:tailEnd type="none" w="sm" len="sm"/>
          </a:ln>
        </p:spPr>
      </p:cxnSp>
      <p:cxnSp>
        <p:nvCxnSpPr>
          <p:cNvPr id="254" name="Google Shape;254;p7"/>
          <p:cNvCxnSpPr>
            <a:endCxn id="249" idx="2"/>
          </p:cNvCxnSpPr>
          <p:nvPr/>
        </p:nvCxnSpPr>
        <p:spPr>
          <a:xfrm rot="10800000" flipH="1">
            <a:off x="9945626" y="3978863"/>
            <a:ext cx="153900" cy="381000"/>
          </a:xfrm>
          <a:prstGeom prst="straightConnector1">
            <a:avLst/>
          </a:prstGeom>
          <a:noFill/>
          <a:ln w="28575" cap="rnd" cmpd="sng">
            <a:solidFill>
              <a:schemeClr val="dk1"/>
            </a:solidFill>
            <a:prstDash val="solid"/>
            <a:round/>
            <a:headEnd type="none" w="sm" len="sm"/>
            <a:tailEnd type="none" w="sm" len="sm"/>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8"/>
          <p:cNvSpPr/>
          <p:nvPr/>
        </p:nvSpPr>
        <p:spPr>
          <a:xfrm>
            <a:off x="644000" y="571950"/>
            <a:ext cx="13312500" cy="1981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8"/>
          <p:cNvSpPr txBox="1"/>
          <p:nvPr/>
        </p:nvSpPr>
        <p:spPr>
          <a:xfrm>
            <a:off x="820801" y="757496"/>
            <a:ext cx="12990000" cy="16927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cs-CZ" sz="2600" b="1" i="0" strike="noStrike" cap="none" dirty="0">
                <a:solidFill>
                  <a:srgbClr val="000000"/>
                </a:solidFill>
                <a:latin typeface="Arial"/>
                <a:ea typeface="Arial"/>
                <a:cs typeface="Arial"/>
                <a:sym typeface="Arial"/>
              </a:rPr>
              <a:t>Množina bodů ve stejné vzdálenosti od dvou daných bodů tvoří </a:t>
            </a:r>
            <a:r>
              <a:rPr lang="cs-CZ" sz="2600" b="1" i="0" u="sng" strike="noStrike" cap="none" dirty="0">
                <a:solidFill>
                  <a:srgbClr val="000000"/>
                </a:solidFill>
                <a:latin typeface="Arial"/>
                <a:ea typeface="Arial"/>
                <a:cs typeface="Arial"/>
                <a:sym typeface="Arial"/>
              </a:rPr>
              <a:t>přímku.</a:t>
            </a:r>
          </a:p>
          <a:p>
            <a:pPr marL="0" marR="0" lvl="0" indent="0" algn="l" rtl="0">
              <a:lnSpc>
                <a:spcPct val="100000"/>
              </a:lnSpc>
              <a:spcBef>
                <a:spcPts val="0"/>
              </a:spcBef>
              <a:spcAft>
                <a:spcPts val="0"/>
              </a:spcAft>
              <a:buClr>
                <a:srgbClr val="000000"/>
              </a:buClr>
              <a:buSzPts val="2600"/>
              <a:buFont typeface="Arial"/>
              <a:buNone/>
            </a:pPr>
            <a:r>
              <a:rPr lang="cs-CZ" sz="2600" b="1" i="0" u="none" strike="noStrike" cap="none" dirty="0">
                <a:solidFill>
                  <a:srgbClr val="000000"/>
                </a:solidFill>
                <a:latin typeface="Arial"/>
                <a:ea typeface="Arial"/>
                <a:cs typeface="Arial"/>
                <a:sym typeface="Arial"/>
              </a:rPr>
              <a:t>Tato přímka je kolmá k úsečce, která spojuje oba body (úsečka AB), a je přesně uprostřed mezi těmito body.</a:t>
            </a:r>
          </a:p>
          <a:p>
            <a:pPr marL="0" marR="0" lvl="0" indent="0" algn="l" rtl="0">
              <a:lnSpc>
                <a:spcPct val="100000"/>
              </a:lnSpc>
              <a:spcBef>
                <a:spcPts val="0"/>
              </a:spcBef>
              <a:spcAft>
                <a:spcPts val="0"/>
              </a:spcAft>
              <a:buClr>
                <a:srgbClr val="000000"/>
              </a:buClr>
              <a:buSzPts val="2600"/>
              <a:buFont typeface="Arial"/>
              <a:buNone/>
            </a:pPr>
            <a:r>
              <a:rPr lang="cs-CZ" sz="2600" b="1" i="0" strike="noStrike" cap="none" dirty="0">
                <a:solidFill>
                  <a:srgbClr val="000000"/>
                </a:solidFill>
                <a:latin typeface="Arial"/>
                <a:ea typeface="Arial"/>
                <a:cs typeface="Arial"/>
                <a:sym typeface="Arial"/>
              </a:rPr>
              <a:t>Jedná se o </a:t>
            </a:r>
            <a:r>
              <a:rPr lang="cs-CZ" sz="2600" b="1" i="0" u="sng" strike="noStrike" cap="none" dirty="0">
                <a:solidFill>
                  <a:srgbClr val="000000"/>
                </a:solidFill>
                <a:latin typeface="Arial"/>
                <a:ea typeface="Arial"/>
                <a:cs typeface="Arial"/>
                <a:sym typeface="Arial"/>
              </a:rPr>
              <a:t>osu úsečky</a:t>
            </a:r>
            <a:r>
              <a:rPr lang="cs-CZ" sz="2600" b="1" i="0" strike="noStrike" cap="none" dirty="0">
                <a:solidFill>
                  <a:srgbClr val="000000"/>
                </a:solidFill>
                <a:latin typeface="Arial"/>
                <a:ea typeface="Arial"/>
                <a:cs typeface="Arial"/>
                <a:sym typeface="Arial"/>
              </a:rPr>
              <a:t> AB.</a:t>
            </a:r>
          </a:p>
        </p:txBody>
      </p:sp>
      <p:pic>
        <p:nvPicPr>
          <p:cNvPr id="261" name="Google Shape;261;p8"/>
          <p:cNvPicPr preferRelativeResize="0"/>
          <p:nvPr/>
        </p:nvPicPr>
        <p:blipFill rotWithShape="1">
          <a:blip r:embed="rId3">
            <a:alphaModFix/>
          </a:blip>
          <a:srcRect/>
          <a:stretch/>
        </p:blipFill>
        <p:spPr>
          <a:xfrm>
            <a:off x="2852924" y="3133206"/>
            <a:ext cx="8568952" cy="626929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9"/>
          <p:cNvSpPr/>
          <p:nvPr/>
        </p:nvSpPr>
        <p:spPr>
          <a:xfrm>
            <a:off x="147850" y="7343225"/>
            <a:ext cx="13979100" cy="1747500"/>
          </a:xfrm>
          <a:prstGeom prst="roundRect">
            <a:avLst>
              <a:gd name="adj" fmla="val 16667"/>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67" name="Google Shape;267;p9"/>
          <p:cNvPicPr preferRelativeResize="0"/>
          <p:nvPr/>
        </p:nvPicPr>
        <p:blipFill rotWithShape="1">
          <a:blip r:embed="rId3">
            <a:alphaModFix/>
          </a:blip>
          <a:srcRect l="37323" t="23807" r="32019" b="19046"/>
          <a:stretch/>
        </p:blipFill>
        <p:spPr>
          <a:xfrm>
            <a:off x="10407700" y="0"/>
            <a:ext cx="3522625" cy="5090675"/>
          </a:xfrm>
          <a:prstGeom prst="rect">
            <a:avLst/>
          </a:prstGeom>
          <a:solidFill>
            <a:srgbClr val="000000">
              <a:alpha val="0"/>
            </a:srgbClr>
          </a:solidFill>
          <a:ln>
            <a:noFill/>
          </a:ln>
        </p:spPr>
      </p:pic>
      <p:cxnSp>
        <p:nvCxnSpPr>
          <p:cNvPr id="268" name="Google Shape;268;p9"/>
          <p:cNvCxnSpPr/>
          <p:nvPr/>
        </p:nvCxnSpPr>
        <p:spPr>
          <a:xfrm>
            <a:off x="3586543" y="4507551"/>
            <a:ext cx="5442268" cy="0"/>
          </a:xfrm>
          <a:prstGeom prst="straightConnector1">
            <a:avLst/>
          </a:prstGeom>
          <a:noFill/>
          <a:ln w="38100" cap="flat" cmpd="sng">
            <a:solidFill>
              <a:srgbClr val="000000"/>
            </a:solidFill>
            <a:prstDash val="solid"/>
            <a:miter lim="800000"/>
            <a:headEnd type="none" w="sm" len="sm"/>
            <a:tailEnd type="none" w="sm" len="sm"/>
          </a:ln>
        </p:spPr>
      </p:cxnSp>
      <p:sp>
        <p:nvSpPr>
          <p:cNvPr id="269" name="Google Shape;269;p9"/>
          <p:cNvSpPr txBox="1"/>
          <p:nvPr/>
        </p:nvSpPr>
        <p:spPr>
          <a:xfrm>
            <a:off x="3086926" y="4564769"/>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A</a:t>
            </a:r>
          </a:p>
        </p:txBody>
      </p:sp>
      <p:sp>
        <p:nvSpPr>
          <p:cNvPr id="270" name="Google Shape;270;p9"/>
          <p:cNvSpPr txBox="1"/>
          <p:nvPr/>
        </p:nvSpPr>
        <p:spPr>
          <a:xfrm>
            <a:off x="8886064" y="4582847"/>
            <a:ext cx="606888"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a:solidFill>
                  <a:srgbClr val="000000"/>
                </a:solidFill>
                <a:latin typeface="Arial"/>
                <a:ea typeface="Arial"/>
                <a:cs typeface="Arial"/>
                <a:sym typeface="Arial"/>
              </a:rPr>
              <a:t>B</a:t>
            </a:r>
          </a:p>
        </p:txBody>
      </p:sp>
      <p:sp>
        <p:nvSpPr>
          <p:cNvPr id="271" name="Google Shape;271;p9"/>
          <p:cNvSpPr txBox="1"/>
          <p:nvPr/>
        </p:nvSpPr>
        <p:spPr>
          <a:xfrm>
            <a:off x="440193" y="7755271"/>
            <a:ext cx="13578900" cy="5077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cs-CZ" sz="2700" b="1" i="0" u="none" strike="noStrike" cap="none" dirty="0">
                <a:solidFill>
                  <a:srgbClr val="000000"/>
                </a:solidFill>
                <a:latin typeface="Arial"/>
                <a:ea typeface="Arial"/>
                <a:cs typeface="Arial"/>
                <a:sym typeface="Arial"/>
              </a:rPr>
              <a:t>Cíl: </a:t>
            </a:r>
            <a:r>
              <a:rPr lang="cs-CZ" sz="2700" b="1" dirty="0"/>
              <a:t>Z</a:t>
            </a:r>
            <a:r>
              <a:rPr lang="cs-CZ" sz="2700" b="1" i="0" u="none" strike="noStrike" cap="none" dirty="0">
                <a:solidFill>
                  <a:srgbClr val="000000"/>
                </a:solidFill>
                <a:latin typeface="Arial"/>
                <a:ea typeface="Arial"/>
                <a:cs typeface="Arial"/>
                <a:sym typeface="Arial"/>
              </a:rPr>
              <a:t>konstruujte přímku, která je kolmá k úsečce AB a protíná ji přesně v půlce.</a:t>
            </a:r>
          </a:p>
        </p:txBody>
      </p:sp>
      <p:pic>
        <p:nvPicPr>
          <p:cNvPr id="272" name="Google Shape;272;p9"/>
          <p:cNvPicPr preferRelativeResize="0"/>
          <p:nvPr/>
        </p:nvPicPr>
        <p:blipFill rotWithShape="1">
          <a:blip r:embed="rId4">
            <a:alphaModFix/>
          </a:blip>
          <a:srcRect l="3008" t="14455" r="2384" b="12460"/>
          <a:stretch/>
        </p:blipFill>
        <p:spPr>
          <a:xfrm>
            <a:off x="1995075" y="2841750"/>
            <a:ext cx="8322550" cy="1297000"/>
          </a:xfrm>
          <a:prstGeom prst="rect">
            <a:avLst/>
          </a:prstGeom>
          <a:solidFill>
            <a:srgbClr val="000000">
              <a:alpha val="0"/>
            </a:srgbClr>
          </a:solidFill>
          <a:ln>
            <a:noFill/>
          </a:ln>
        </p:spPr>
      </p:pic>
      <p:sp>
        <p:nvSpPr>
          <p:cNvPr id="273" name="Google Shape;273;p9"/>
          <p:cNvSpPr txBox="1"/>
          <p:nvPr/>
        </p:nvSpPr>
        <p:spPr>
          <a:xfrm>
            <a:off x="1159828" y="325409"/>
            <a:ext cx="11814419"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cs-CZ" sz="3600" b="1" i="0" u="none" strike="noStrike" cap="none">
                <a:solidFill>
                  <a:srgbClr val="913F53"/>
                </a:solidFill>
                <a:latin typeface="Arial"/>
                <a:ea typeface="Arial"/>
                <a:cs typeface="Arial"/>
                <a:sym typeface="Arial"/>
              </a:rPr>
              <a:t>Konstrukce osy úsečky</a:t>
            </a:r>
          </a:p>
        </p:txBody>
      </p:sp>
      <p:sp>
        <p:nvSpPr>
          <p:cNvPr id="274" name="Google Shape;274;p9"/>
          <p:cNvSpPr txBox="1"/>
          <p:nvPr/>
        </p:nvSpPr>
        <p:spPr>
          <a:xfrm>
            <a:off x="749428" y="931032"/>
            <a:ext cx="13269676" cy="5078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700"/>
              <a:buFont typeface="Arial"/>
              <a:buNone/>
            </a:pPr>
            <a:r>
              <a:rPr lang="cs-CZ" sz="2700" b="0" i="0" u="none" strike="noStrike" cap="none" dirty="0">
                <a:solidFill>
                  <a:srgbClr val="000000"/>
                </a:solidFill>
                <a:latin typeface="Arial"/>
                <a:ea typeface="Arial"/>
                <a:cs typeface="Arial"/>
                <a:sym typeface="Arial"/>
              </a:rPr>
              <a:t>Příklad: Zkonstruujte osu úsečky AB. </a:t>
            </a:r>
          </a:p>
        </p:txBody>
      </p:sp>
    </p:spTree>
  </p:cSld>
  <p:clrMapOvr>
    <a:masterClrMapping/>
  </p:clrMapOvr>
</p:sld>
</file>

<file path=ppt/theme/theme1.xml><?xml version="1.0" encoding="utf-8"?>
<a:theme xmlns:a="http://schemas.openxmlformats.org/drawingml/2006/main" name="Module">
  <a:themeElements>
    <a:clrScheme name="Module">
      <a:dk1>
        <a:srgbClr val="000000"/>
      </a:dk1>
      <a:lt1>
        <a:srgbClr val="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2108</TotalTime>
  <Words>2827</Words>
  <Application>Microsoft Office PowerPoint</Application>
  <PresentationFormat>Vlastní</PresentationFormat>
  <Paragraphs>287</Paragraphs>
  <Slides>50</Slides>
  <Notes>50</Notes>
  <HiddenSlides>0</HiddenSlides>
  <MMClips>0</MMClips>
  <ScaleCrop>false</ScaleCrop>
  <HeadingPairs>
    <vt:vector size="4" baseType="variant">
      <vt:variant>
        <vt:lpstr>Motiv</vt:lpstr>
      </vt:variant>
      <vt:variant>
        <vt:i4>2</vt:i4>
      </vt:variant>
      <vt:variant>
        <vt:lpstr>Nadpisy snímků</vt:lpstr>
      </vt:variant>
      <vt:variant>
        <vt:i4>50</vt:i4>
      </vt:variant>
    </vt:vector>
  </HeadingPairs>
  <TitlesOfParts>
    <vt:vector size="52" baseType="lpstr">
      <vt:lpstr>Module</vt:lpstr>
      <vt:lpstr>Office Theme</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Magnall</dc:creator>
  <cp:lastModifiedBy>JK</cp:lastModifiedBy>
  <cp:revision>44</cp:revision>
  <dcterms:created xsi:type="dcterms:W3CDTF">2019-04-29T15:38:43Z</dcterms:created>
  <dcterms:modified xsi:type="dcterms:W3CDTF">2021-03-24T14:44:55Z</dcterms:modified>
</cp:coreProperties>
</file>