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Lst>
  <p:notesMasterIdLst>
    <p:notesMasterId r:id="rId18"/>
  </p:notesMasterIdLst>
  <p:sldIdLst>
    <p:sldId id="256" r:id="rId3"/>
    <p:sldId id="257" r:id="rId4"/>
    <p:sldId id="269" r:id="rId5"/>
    <p:sldId id="258" r:id="rId6"/>
    <p:sldId id="259" r:id="rId7"/>
    <p:sldId id="260" r:id="rId8"/>
    <p:sldId id="261" r:id="rId9"/>
    <p:sldId id="270" r:id="rId10"/>
    <p:sldId id="262" r:id="rId11"/>
    <p:sldId id="263" r:id="rId12"/>
    <p:sldId id="271" r:id="rId13"/>
    <p:sldId id="264" r:id="rId14"/>
    <p:sldId id="265" r:id="rId15"/>
    <p:sldId id="266" r:id="rId16"/>
    <p:sldId id="267" r:id="rId17"/>
  </p:sldIdLst>
  <p:sldSz cx="9144000" cy="5143500" type="screen16x9"/>
  <p:notesSz cx="6858000" cy="9144000"/>
  <p:embeddedFontLst>
    <p:embeddedFont>
      <p:font typeface="Bebas Neue" panose="020B0604020202020204" charset="-18"/>
      <p:regular r:id="rId19"/>
    </p:embeddedFont>
    <p:embeddedFont>
      <p:font typeface="Calibri" panose="020F0502020204030204" pitchFamily="34" charset="0"/>
      <p:regular r:id="rId20"/>
      <p:bold r:id="rId21"/>
      <p:italic r:id="rId22"/>
      <p:boldItalic r:id="rId23"/>
    </p:embeddedFont>
    <p:embeddedFont>
      <p:font typeface="Oswald" panose="020B0604020202020204" charset="-18"/>
      <p:regular r:id="rId24"/>
      <p:bold r:id="rId25"/>
    </p:embeddedFont>
    <p:embeddedFont>
      <p:font typeface="Raleway" panose="020B0604020202020204" charset="-18"/>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0" roundtripDataSignature="AMtx7mgCpGWIR5zgg+iWZCDDR7tknFI87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5" d="100"/>
          <a:sy n="145" d="100"/>
        </p:scale>
        <p:origin x="62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font" Target="fonts/font3.fntdata"/><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font" Target="fonts/font9.fntdata"/><Relationship Id="rId30" Type="http://customschemas.google.com/relationships/presentationmetadata" Target="metadata"/><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nationalgeographic.com/environment/article/wangari-muta-maathai-a-life-of-first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commons.wikimedia.org/wiki/File:Wangari_Maathai_in_2001.jpg"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3" name="Google Shape;20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2" name="Google Shape;2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2" name="Google Shape;2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7059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62" name="Google Shape;26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2" name="Google Shape;27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0" name="Google Shape;28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8" name="Google Shape;28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1" name="Google Shape;21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1" name="Google Shape;21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7460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7" name="Google Shape;21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3" name="Google Shape;2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a:p>
            <a:pPr marL="0" lvl="0" indent="0" algn="l" rtl="0">
              <a:lnSpc>
                <a:spcPct val="115000"/>
              </a:lnSpc>
              <a:spcBef>
                <a:spcPts val="1200"/>
              </a:spcBef>
              <a:spcAft>
                <a:spcPts val="0"/>
              </a:spcAft>
              <a:buClr>
                <a:schemeClr val="dk1"/>
              </a:buClr>
              <a:buSzPts val="1100"/>
              <a:buFont typeface="Arial"/>
              <a:buNone/>
            </a:pPr>
            <a:r>
              <a:rPr lang="en" sz="800" u="sng" dirty="0">
                <a:solidFill>
                  <a:schemeClr val="hlink"/>
                </a:solidFill>
                <a:latin typeface="Calibri"/>
                <a:ea typeface="Calibri"/>
                <a:cs typeface="Calibri"/>
                <a:sym typeface="Calibri"/>
                <a:hlinkClick r:id="rId3"/>
              </a:rPr>
              <a:t>Z</a:t>
            </a:r>
            <a:r>
              <a:rPr lang="en" sz="800" dirty="0">
                <a:solidFill>
                  <a:schemeClr val="dk1"/>
                </a:solidFill>
                <a:latin typeface="Calibri"/>
                <a:ea typeface="Calibri"/>
                <a:cs typeface="Calibri"/>
                <a:sym typeface="Calibri"/>
              </a:rPr>
              <a:t>droj obrázku:</a:t>
            </a:r>
            <a:r>
              <a:rPr lang="en" sz="800" dirty="0">
                <a:solidFill>
                  <a:srgbClr val="1155CC"/>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en" sz="800" u="sng" dirty="0">
                <a:solidFill>
                  <a:srgbClr val="1155CC"/>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File:Wangari Maathai in 2001.jpg - Wikimedia Commons</a:t>
            </a:r>
            <a:endParaRPr sz="800" u="sng" dirty="0">
              <a:solidFill>
                <a:srgbClr val="1155CC"/>
              </a:solidFill>
              <a:latin typeface="Calibri"/>
              <a:ea typeface="Calibri"/>
              <a:cs typeface="Calibri"/>
              <a:sym typeface="Calibri"/>
            </a:endParaRPr>
          </a:p>
          <a:p>
            <a:pPr marL="0" lvl="0" indent="0" algn="l" rtl="0">
              <a:spcBef>
                <a:spcPts val="0"/>
              </a:spcBef>
              <a:spcAft>
                <a:spcPts val="0"/>
              </a:spcAft>
              <a:buNone/>
            </a:pPr>
            <a:endParaRPr dirty="0"/>
          </a:p>
        </p:txBody>
      </p:sp>
      <p:sp>
        <p:nvSpPr>
          <p:cNvPr id="230" name="Google Shape;23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36" name="Google Shape;23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1" name="Google Shape;21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0418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4" name="Google Shape;24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x">
  <p:cSld name="TITLE_AND_BODY">
    <p:spTree>
      <p:nvGrpSpPr>
        <p:cNvPr id="1" name="Shape 11"/>
        <p:cNvGrpSpPr/>
        <p:nvPr/>
      </p:nvGrpSpPr>
      <p:grpSpPr>
        <a:xfrm>
          <a:off x="0" y="0"/>
          <a:ext cx="0" cy="0"/>
          <a:chOff x="0" y="0"/>
          <a:chExt cx="0" cy="0"/>
        </a:xfrm>
      </p:grpSpPr>
      <p:sp>
        <p:nvSpPr>
          <p:cNvPr id="12" name="Google Shape;12;p20"/>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0"/>
          <p:cNvSpPr txBox="1">
            <a:spLocks noGrp="1"/>
          </p:cNvSpPr>
          <p:nvPr>
            <p:ph type="subTitle" idx="1"/>
          </p:nvPr>
        </p:nvSpPr>
        <p:spPr>
          <a:xfrm>
            <a:off x="311760" y="1152360"/>
            <a:ext cx="8520120" cy="341604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0"/>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Title, Content over Content" type="objOverTx">
  <p:cSld name="OBJECT_OVER_TEXT">
    <p:spTree>
      <p:nvGrpSpPr>
        <p:cNvPr id="1" name="Shape 50"/>
        <p:cNvGrpSpPr/>
        <p:nvPr/>
      </p:nvGrpSpPr>
      <p:grpSpPr>
        <a:xfrm>
          <a:off x="0" y="0"/>
          <a:ext cx="0" cy="0"/>
          <a:chOff x="0" y="0"/>
          <a:chExt cx="0" cy="0"/>
        </a:xfrm>
      </p:grpSpPr>
      <p:sp>
        <p:nvSpPr>
          <p:cNvPr id="51" name="Google Shape;51;p33"/>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3"/>
          <p:cNvSpPr txBox="1">
            <a:spLocks noGrp="1"/>
          </p:cNvSpPr>
          <p:nvPr>
            <p:ph type="body" idx="1"/>
          </p:nvPr>
        </p:nvSpPr>
        <p:spPr>
          <a:xfrm>
            <a:off x="311760" y="1152360"/>
            <a:ext cx="852012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53" name="Google Shape;53;p33"/>
          <p:cNvSpPr txBox="1">
            <a:spLocks noGrp="1"/>
          </p:cNvSpPr>
          <p:nvPr>
            <p:ph type="body" idx="2"/>
          </p:nvPr>
        </p:nvSpPr>
        <p:spPr>
          <a:xfrm>
            <a:off x="311760" y="2936880"/>
            <a:ext cx="852012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54" name="Google Shape;54;p33"/>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Title, 4 Content" type="fourObj">
  <p:cSld name="FOUR_OBJECTS">
    <p:spTree>
      <p:nvGrpSpPr>
        <p:cNvPr id="1" name="Shape 55"/>
        <p:cNvGrpSpPr/>
        <p:nvPr/>
      </p:nvGrpSpPr>
      <p:grpSpPr>
        <a:xfrm>
          <a:off x="0" y="0"/>
          <a:ext cx="0" cy="0"/>
          <a:chOff x="0" y="0"/>
          <a:chExt cx="0" cy="0"/>
        </a:xfrm>
      </p:grpSpPr>
      <p:sp>
        <p:nvSpPr>
          <p:cNvPr id="56" name="Google Shape;56;p34"/>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4"/>
          <p:cNvSpPr txBox="1">
            <a:spLocks noGrp="1"/>
          </p:cNvSpPr>
          <p:nvPr>
            <p:ph type="body" idx="1"/>
          </p:nvPr>
        </p:nvSpPr>
        <p:spPr>
          <a:xfrm>
            <a:off x="31176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58" name="Google Shape;58;p34"/>
          <p:cNvSpPr txBox="1">
            <a:spLocks noGrp="1"/>
          </p:cNvSpPr>
          <p:nvPr>
            <p:ph type="body" idx="2"/>
          </p:nvPr>
        </p:nvSpPr>
        <p:spPr>
          <a:xfrm>
            <a:off x="467784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59" name="Google Shape;59;p34"/>
          <p:cNvSpPr txBox="1">
            <a:spLocks noGrp="1"/>
          </p:cNvSpPr>
          <p:nvPr>
            <p:ph type="body" idx="3"/>
          </p:nvPr>
        </p:nvSpPr>
        <p:spPr>
          <a:xfrm>
            <a:off x="311760" y="293688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60" name="Google Shape;60;p34"/>
          <p:cNvSpPr txBox="1">
            <a:spLocks noGrp="1"/>
          </p:cNvSpPr>
          <p:nvPr>
            <p:ph type="body" idx="4"/>
          </p:nvPr>
        </p:nvSpPr>
        <p:spPr>
          <a:xfrm>
            <a:off x="4677840" y="293688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61" name="Google Shape;61;p34"/>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6 Content">
  <p:cSld name="Title, 6 Content">
    <p:spTree>
      <p:nvGrpSpPr>
        <p:cNvPr id="1" name="Shape 62"/>
        <p:cNvGrpSpPr/>
        <p:nvPr/>
      </p:nvGrpSpPr>
      <p:grpSpPr>
        <a:xfrm>
          <a:off x="0" y="0"/>
          <a:ext cx="0" cy="0"/>
          <a:chOff x="0" y="0"/>
          <a:chExt cx="0" cy="0"/>
        </a:xfrm>
      </p:grpSpPr>
      <p:sp>
        <p:nvSpPr>
          <p:cNvPr id="63" name="Google Shape;63;p35"/>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5"/>
          <p:cNvSpPr txBox="1">
            <a:spLocks noGrp="1"/>
          </p:cNvSpPr>
          <p:nvPr>
            <p:ph type="body" idx="1"/>
          </p:nvPr>
        </p:nvSpPr>
        <p:spPr>
          <a:xfrm>
            <a:off x="311760" y="115236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65" name="Google Shape;65;p35"/>
          <p:cNvSpPr txBox="1">
            <a:spLocks noGrp="1"/>
          </p:cNvSpPr>
          <p:nvPr>
            <p:ph type="body" idx="2"/>
          </p:nvPr>
        </p:nvSpPr>
        <p:spPr>
          <a:xfrm>
            <a:off x="3192480" y="115236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66" name="Google Shape;66;p35"/>
          <p:cNvSpPr txBox="1">
            <a:spLocks noGrp="1"/>
          </p:cNvSpPr>
          <p:nvPr>
            <p:ph type="body" idx="3"/>
          </p:nvPr>
        </p:nvSpPr>
        <p:spPr>
          <a:xfrm>
            <a:off x="6073200" y="115236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67" name="Google Shape;67;p35"/>
          <p:cNvSpPr txBox="1">
            <a:spLocks noGrp="1"/>
          </p:cNvSpPr>
          <p:nvPr>
            <p:ph type="body" idx="4"/>
          </p:nvPr>
        </p:nvSpPr>
        <p:spPr>
          <a:xfrm>
            <a:off x="311760" y="293688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68" name="Google Shape;68;p35"/>
          <p:cNvSpPr txBox="1">
            <a:spLocks noGrp="1"/>
          </p:cNvSpPr>
          <p:nvPr>
            <p:ph type="body" idx="5"/>
          </p:nvPr>
        </p:nvSpPr>
        <p:spPr>
          <a:xfrm>
            <a:off x="3192480" y="293688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69" name="Google Shape;69;p35"/>
          <p:cNvSpPr txBox="1">
            <a:spLocks noGrp="1"/>
          </p:cNvSpPr>
          <p:nvPr>
            <p:ph type="body" idx="6"/>
          </p:nvPr>
        </p:nvSpPr>
        <p:spPr>
          <a:xfrm>
            <a:off x="6073200" y="293688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70" name="Google Shape;70;p35"/>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Blank Slide" type="blank">
  <p:cSld name="BLANK">
    <p:spTree>
      <p:nvGrpSpPr>
        <p:cNvPr id="1" name="Shape 77"/>
        <p:cNvGrpSpPr/>
        <p:nvPr/>
      </p:nvGrpSpPr>
      <p:grpSpPr>
        <a:xfrm>
          <a:off x="0" y="0"/>
          <a:ext cx="0" cy="0"/>
          <a:chOff x="0" y="0"/>
          <a:chExt cx="0" cy="0"/>
        </a:xfrm>
      </p:grpSpPr>
      <p:sp>
        <p:nvSpPr>
          <p:cNvPr id="78" name="Google Shape;78;p22"/>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Title Slide" type="tx">
  <p:cSld name="TITLE_AND_BODY">
    <p:spTree>
      <p:nvGrpSpPr>
        <p:cNvPr id="1" name="Shape 79"/>
        <p:cNvGrpSpPr/>
        <p:nvPr/>
      </p:nvGrpSpPr>
      <p:grpSpPr>
        <a:xfrm>
          <a:off x="0" y="0"/>
          <a:ext cx="0" cy="0"/>
          <a:chOff x="0" y="0"/>
          <a:chExt cx="0" cy="0"/>
        </a:xfrm>
      </p:grpSpPr>
      <p:sp>
        <p:nvSpPr>
          <p:cNvPr id="80" name="Google Shape;80;p36"/>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36"/>
          <p:cNvSpPr txBox="1">
            <a:spLocks noGrp="1"/>
          </p:cNvSpPr>
          <p:nvPr>
            <p:ph type="subTitle" idx="1"/>
          </p:nvPr>
        </p:nvSpPr>
        <p:spPr>
          <a:xfrm>
            <a:off x="311760" y="1152360"/>
            <a:ext cx="8520120" cy="341604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6"/>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Title, Content" type="obj">
  <p:cSld name="OBJECT">
    <p:spTree>
      <p:nvGrpSpPr>
        <p:cNvPr id="1" name="Shape 83"/>
        <p:cNvGrpSpPr/>
        <p:nvPr/>
      </p:nvGrpSpPr>
      <p:grpSpPr>
        <a:xfrm>
          <a:off x="0" y="0"/>
          <a:ext cx="0" cy="0"/>
          <a:chOff x="0" y="0"/>
          <a:chExt cx="0" cy="0"/>
        </a:xfrm>
      </p:grpSpPr>
      <p:sp>
        <p:nvSpPr>
          <p:cNvPr id="84" name="Google Shape;84;p37"/>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37"/>
          <p:cNvSpPr txBox="1">
            <a:spLocks noGrp="1"/>
          </p:cNvSpPr>
          <p:nvPr>
            <p:ph type="body" idx="1"/>
          </p:nvPr>
        </p:nvSpPr>
        <p:spPr>
          <a:xfrm>
            <a:off x="311760" y="1152360"/>
            <a:ext cx="8520120" cy="34160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86" name="Google Shape;86;p37"/>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Title, 2 Content" type="twoObj">
  <p:cSld name="TWO_OBJECTS">
    <p:spTree>
      <p:nvGrpSpPr>
        <p:cNvPr id="1" name="Shape 87"/>
        <p:cNvGrpSpPr/>
        <p:nvPr/>
      </p:nvGrpSpPr>
      <p:grpSpPr>
        <a:xfrm>
          <a:off x="0" y="0"/>
          <a:ext cx="0" cy="0"/>
          <a:chOff x="0" y="0"/>
          <a:chExt cx="0" cy="0"/>
        </a:xfrm>
      </p:grpSpPr>
      <p:sp>
        <p:nvSpPr>
          <p:cNvPr id="88" name="Google Shape;88;p38"/>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38"/>
          <p:cNvSpPr txBox="1">
            <a:spLocks noGrp="1"/>
          </p:cNvSpPr>
          <p:nvPr>
            <p:ph type="body" idx="1"/>
          </p:nvPr>
        </p:nvSpPr>
        <p:spPr>
          <a:xfrm>
            <a:off x="311760" y="1152360"/>
            <a:ext cx="4157640" cy="34160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90" name="Google Shape;90;p38"/>
          <p:cNvSpPr txBox="1">
            <a:spLocks noGrp="1"/>
          </p:cNvSpPr>
          <p:nvPr>
            <p:ph type="body" idx="2"/>
          </p:nvPr>
        </p:nvSpPr>
        <p:spPr>
          <a:xfrm>
            <a:off x="4677840" y="1152360"/>
            <a:ext cx="4157640" cy="34160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91" name="Google Shape;91;p38"/>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_ONLY">
    <p:spTree>
      <p:nvGrpSpPr>
        <p:cNvPr id="1" name="Shape 92"/>
        <p:cNvGrpSpPr/>
        <p:nvPr/>
      </p:nvGrpSpPr>
      <p:grpSpPr>
        <a:xfrm>
          <a:off x="0" y="0"/>
          <a:ext cx="0" cy="0"/>
          <a:chOff x="0" y="0"/>
          <a:chExt cx="0" cy="0"/>
        </a:xfrm>
      </p:grpSpPr>
      <p:sp>
        <p:nvSpPr>
          <p:cNvPr id="93" name="Google Shape;93;p39"/>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39"/>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Centered Text" type="objOnly">
  <p:cSld name="OBJECT_ONLY">
    <p:spTree>
      <p:nvGrpSpPr>
        <p:cNvPr id="1" name="Shape 95"/>
        <p:cNvGrpSpPr/>
        <p:nvPr/>
      </p:nvGrpSpPr>
      <p:grpSpPr>
        <a:xfrm>
          <a:off x="0" y="0"/>
          <a:ext cx="0" cy="0"/>
          <a:chOff x="0" y="0"/>
          <a:chExt cx="0" cy="0"/>
        </a:xfrm>
      </p:grpSpPr>
      <p:sp>
        <p:nvSpPr>
          <p:cNvPr id="96" name="Google Shape;96;p40"/>
          <p:cNvSpPr txBox="1">
            <a:spLocks noGrp="1"/>
          </p:cNvSpPr>
          <p:nvPr>
            <p:ph type="subTitle" idx="1"/>
          </p:nvPr>
        </p:nvSpPr>
        <p:spPr>
          <a:xfrm>
            <a:off x="311760" y="444960"/>
            <a:ext cx="8520120" cy="265464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 name="Google Shape;97;p40"/>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Title, 2 Content and Content" type="twoObjAndObj">
  <p:cSld name="TWO_OBJECTS_AND_OBJECT">
    <p:spTree>
      <p:nvGrpSpPr>
        <p:cNvPr id="1" name="Shape 98"/>
        <p:cNvGrpSpPr/>
        <p:nvPr/>
      </p:nvGrpSpPr>
      <p:grpSpPr>
        <a:xfrm>
          <a:off x="0" y="0"/>
          <a:ext cx="0" cy="0"/>
          <a:chOff x="0" y="0"/>
          <a:chExt cx="0" cy="0"/>
        </a:xfrm>
      </p:grpSpPr>
      <p:sp>
        <p:nvSpPr>
          <p:cNvPr id="99" name="Google Shape;99;p41"/>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41"/>
          <p:cNvSpPr txBox="1">
            <a:spLocks noGrp="1"/>
          </p:cNvSpPr>
          <p:nvPr>
            <p:ph type="body" idx="1"/>
          </p:nvPr>
        </p:nvSpPr>
        <p:spPr>
          <a:xfrm>
            <a:off x="31176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1" name="Google Shape;101;p41"/>
          <p:cNvSpPr txBox="1">
            <a:spLocks noGrp="1"/>
          </p:cNvSpPr>
          <p:nvPr>
            <p:ph type="body" idx="2"/>
          </p:nvPr>
        </p:nvSpPr>
        <p:spPr>
          <a:xfrm>
            <a:off x="4677840" y="1152360"/>
            <a:ext cx="4157640" cy="34160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2" name="Google Shape;102;p41"/>
          <p:cNvSpPr txBox="1">
            <a:spLocks noGrp="1"/>
          </p:cNvSpPr>
          <p:nvPr>
            <p:ph type="body" idx="3"/>
          </p:nvPr>
        </p:nvSpPr>
        <p:spPr>
          <a:xfrm>
            <a:off x="311760" y="293688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3" name="Google Shape;103;p41"/>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Slide" type="blank">
  <p:cSld name="BLANK">
    <p:spTree>
      <p:nvGrpSpPr>
        <p:cNvPr id="1" name="Shape 15"/>
        <p:cNvGrpSpPr/>
        <p:nvPr/>
      </p:nvGrpSpPr>
      <p:grpSpPr>
        <a:xfrm>
          <a:off x="0" y="0"/>
          <a:ext cx="0" cy="0"/>
          <a:chOff x="0" y="0"/>
          <a:chExt cx="0" cy="0"/>
        </a:xfrm>
      </p:grpSpPr>
      <p:sp>
        <p:nvSpPr>
          <p:cNvPr id="16" name="Google Shape;16;p25"/>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itle Content and 2 Content" type="objAndTwoObj">
  <p:cSld name="OBJECT_AND_TWO_OBJECTS">
    <p:spTree>
      <p:nvGrpSpPr>
        <p:cNvPr id="1" name="Shape 104"/>
        <p:cNvGrpSpPr/>
        <p:nvPr/>
      </p:nvGrpSpPr>
      <p:grpSpPr>
        <a:xfrm>
          <a:off x="0" y="0"/>
          <a:ext cx="0" cy="0"/>
          <a:chOff x="0" y="0"/>
          <a:chExt cx="0" cy="0"/>
        </a:xfrm>
      </p:grpSpPr>
      <p:sp>
        <p:nvSpPr>
          <p:cNvPr id="105" name="Google Shape;105;p42"/>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42"/>
          <p:cNvSpPr txBox="1">
            <a:spLocks noGrp="1"/>
          </p:cNvSpPr>
          <p:nvPr>
            <p:ph type="body" idx="1"/>
          </p:nvPr>
        </p:nvSpPr>
        <p:spPr>
          <a:xfrm>
            <a:off x="311760" y="1152360"/>
            <a:ext cx="4157640" cy="34160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7" name="Google Shape;107;p42"/>
          <p:cNvSpPr txBox="1">
            <a:spLocks noGrp="1"/>
          </p:cNvSpPr>
          <p:nvPr>
            <p:ph type="body" idx="2"/>
          </p:nvPr>
        </p:nvSpPr>
        <p:spPr>
          <a:xfrm>
            <a:off x="467784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8" name="Google Shape;108;p42"/>
          <p:cNvSpPr txBox="1">
            <a:spLocks noGrp="1"/>
          </p:cNvSpPr>
          <p:nvPr>
            <p:ph type="body" idx="3"/>
          </p:nvPr>
        </p:nvSpPr>
        <p:spPr>
          <a:xfrm>
            <a:off x="4677840" y="293688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9" name="Google Shape;109;p42"/>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Title, 2 Content over Content" type="twoObjOverTx">
  <p:cSld name="TWO_OBJECTS_OVER_TEXT">
    <p:spTree>
      <p:nvGrpSpPr>
        <p:cNvPr id="1" name="Shape 110"/>
        <p:cNvGrpSpPr/>
        <p:nvPr/>
      </p:nvGrpSpPr>
      <p:grpSpPr>
        <a:xfrm>
          <a:off x="0" y="0"/>
          <a:ext cx="0" cy="0"/>
          <a:chOff x="0" y="0"/>
          <a:chExt cx="0" cy="0"/>
        </a:xfrm>
      </p:grpSpPr>
      <p:sp>
        <p:nvSpPr>
          <p:cNvPr id="111" name="Google Shape;111;p43"/>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43"/>
          <p:cNvSpPr txBox="1">
            <a:spLocks noGrp="1"/>
          </p:cNvSpPr>
          <p:nvPr>
            <p:ph type="body" idx="1"/>
          </p:nvPr>
        </p:nvSpPr>
        <p:spPr>
          <a:xfrm>
            <a:off x="31176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13" name="Google Shape;113;p43"/>
          <p:cNvSpPr txBox="1">
            <a:spLocks noGrp="1"/>
          </p:cNvSpPr>
          <p:nvPr>
            <p:ph type="body" idx="2"/>
          </p:nvPr>
        </p:nvSpPr>
        <p:spPr>
          <a:xfrm>
            <a:off x="467784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14" name="Google Shape;114;p43"/>
          <p:cNvSpPr txBox="1">
            <a:spLocks noGrp="1"/>
          </p:cNvSpPr>
          <p:nvPr>
            <p:ph type="body" idx="3"/>
          </p:nvPr>
        </p:nvSpPr>
        <p:spPr>
          <a:xfrm>
            <a:off x="311760" y="2936880"/>
            <a:ext cx="852012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15" name="Google Shape;115;p43"/>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Title, Content over Content" type="objOverTx">
  <p:cSld name="OBJECT_OVER_TEXT">
    <p:spTree>
      <p:nvGrpSpPr>
        <p:cNvPr id="1" name="Shape 116"/>
        <p:cNvGrpSpPr/>
        <p:nvPr/>
      </p:nvGrpSpPr>
      <p:grpSpPr>
        <a:xfrm>
          <a:off x="0" y="0"/>
          <a:ext cx="0" cy="0"/>
          <a:chOff x="0" y="0"/>
          <a:chExt cx="0" cy="0"/>
        </a:xfrm>
      </p:grpSpPr>
      <p:sp>
        <p:nvSpPr>
          <p:cNvPr id="117" name="Google Shape;117;p44"/>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p44"/>
          <p:cNvSpPr txBox="1">
            <a:spLocks noGrp="1"/>
          </p:cNvSpPr>
          <p:nvPr>
            <p:ph type="body" idx="1"/>
          </p:nvPr>
        </p:nvSpPr>
        <p:spPr>
          <a:xfrm>
            <a:off x="311760" y="1152360"/>
            <a:ext cx="852012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19" name="Google Shape;119;p44"/>
          <p:cNvSpPr txBox="1">
            <a:spLocks noGrp="1"/>
          </p:cNvSpPr>
          <p:nvPr>
            <p:ph type="body" idx="2"/>
          </p:nvPr>
        </p:nvSpPr>
        <p:spPr>
          <a:xfrm>
            <a:off x="311760" y="2936880"/>
            <a:ext cx="852012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20" name="Google Shape;120;p44"/>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Title, 4 Content" type="fourObj">
  <p:cSld name="FOUR_OBJECTS">
    <p:spTree>
      <p:nvGrpSpPr>
        <p:cNvPr id="1" name="Shape 121"/>
        <p:cNvGrpSpPr/>
        <p:nvPr/>
      </p:nvGrpSpPr>
      <p:grpSpPr>
        <a:xfrm>
          <a:off x="0" y="0"/>
          <a:ext cx="0" cy="0"/>
          <a:chOff x="0" y="0"/>
          <a:chExt cx="0" cy="0"/>
        </a:xfrm>
      </p:grpSpPr>
      <p:sp>
        <p:nvSpPr>
          <p:cNvPr id="122" name="Google Shape;122;p45"/>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 name="Google Shape;123;p45"/>
          <p:cNvSpPr txBox="1">
            <a:spLocks noGrp="1"/>
          </p:cNvSpPr>
          <p:nvPr>
            <p:ph type="body" idx="1"/>
          </p:nvPr>
        </p:nvSpPr>
        <p:spPr>
          <a:xfrm>
            <a:off x="31176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24" name="Google Shape;124;p45"/>
          <p:cNvSpPr txBox="1">
            <a:spLocks noGrp="1"/>
          </p:cNvSpPr>
          <p:nvPr>
            <p:ph type="body" idx="2"/>
          </p:nvPr>
        </p:nvSpPr>
        <p:spPr>
          <a:xfrm>
            <a:off x="467784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25" name="Google Shape;125;p45"/>
          <p:cNvSpPr txBox="1">
            <a:spLocks noGrp="1"/>
          </p:cNvSpPr>
          <p:nvPr>
            <p:ph type="body" idx="3"/>
          </p:nvPr>
        </p:nvSpPr>
        <p:spPr>
          <a:xfrm>
            <a:off x="311760" y="293688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26" name="Google Shape;126;p45"/>
          <p:cNvSpPr txBox="1">
            <a:spLocks noGrp="1"/>
          </p:cNvSpPr>
          <p:nvPr>
            <p:ph type="body" idx="4"/>
          </p:nvPr>
        </p:nvSpPr>
        <p:spPr>
          <a:xfrm>
            <a:off x="4677840" y="293688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27" name="Google Shape;127;p45"/>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Title, 6 Content">
  <p:cSld name="Title, 6 Content">
    <p:spTree>
      <p:nvGrpSpPr>
        <p:cNvPr id="1" name="Shape 128"/>
        <p:cNvGrpSpPr/>
        <p:nvPr/>
      </p:nvGrpSpPr>
      <p:grpSpPr>
        <a:xfrm>
          <a:off x="0" y="0"/>
          <a:ext cx="0" cy="0"/>
          <a:chOff x="0" y="0"/>
          <a:chExt cx="0" cy="0"/>
        </a:xfrm>
      </p:grpSpPr>
      <p:sp>
        <p:nvSpPr>
          <p:cNvPr id="129" name="Google Shape;129;p46"/>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p46"/>
          <p:cNvSpPr txBox="1">
            <a:spLocks noGrp="1"/>
          </p:cNvSpPr>
          <p:nvPr>
            <p:ph type="body" idx="1"/>
          </p:nvPr>
        </p:nvSpPr>
        <p:spPr>
          <a:xfrm>
            <a:off x="311760" y="115236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31" name="Google Shape;131;p46"/>
          <p:cNvSpPr txBox="1">
            <a:spLocks noGrp="1"/>
          </p:cNvSpPr>
          <p:nvPr>
            <p:ph type="body" idx="2"/>
          </p:nvPr>
        </p:nvSpPr>
        <p:spPr>
          <a:xfrm>
            <a:off x="3192480" y="115236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32" name="Google Shape;132;p46"/>
          <p:cNvSpPr txBox="1">
            <a:spLocks noGrp="1"/>
          </p:cNvSpPr>
          <p:nvPr>
            <p:ph type="body" idx="3"/>
          </p:nvPr>
        </p:nvSpPr>
        <p:spPr>
          <a:xfrm>
            <a:off x="6073200" y="115236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33" name="Google Shape;133;p46"/>
          <p:cNvSpPr txBox="1">
            <a:spLocks noGrp="1"/>
          </p:cNvSpPr>
          <p:nvPr>
            <p:ph type="body" idx="4"/>
          </p:nvPr>
        </p:nvSpPr>
        <p:spPr>
          <a:xfrm>
            <a:off x="311760" y="293688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34" name="Google Shape;134;p46"/>
          <p:cNvSpPr txBox="1">
            <a:spLocks noGrp="1"/>
          </p:cNvSpPr>
          <p:nvPr>
            <p:ph type="body" idx="5"/>
          </p:nvPr>
        </p:nvSpPr>
        <p:spPr>
          <a:xfrm>
            <a:off x="3192480" y="293688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35" name="Google Shape;135;p46"/>
          <p:cNvSpPr txBox="1">
            <a:spLocks noGrp="1"/>
          </p:cNvSpPr>
          <p:nvPr>
            <p:ph type="body" idx="6"/>
          </p:nvPr>
        </p:nvSpPr>
        <p:spPr>
          <a:xfrm>
            <a:off x="6073200" y="2936880"/>
            <a:ext cx="274320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36" name="Google Shape;136;p46"/>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Content" type="obj">
  <p:cSld name="OBJECT">
    <p:spTree>
      <p:nvGrpSpPr>
        <p:cNvPr id="1" name="Shape 17"/>
        <p:cNvGrpSpPr/>
        <p:nvPr/>
      </p:nvGrpSpPr>
      <p:grpSpPr>
        <a:xfrm>
          <a:off x="0" y="0"/>
          <a:ext cx="0" cy="0"/>
          <a:chOff x="0" y="0"/>
          <a:chExt cx="0" cy="0"/>
        </a:xfrm>
      </p:grpSpPr>
      <p:sp>
        <p:nvSpPr>
          <p:cNvPr id="18" name="Google Shape;18;p26"/>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6"/>
          <p:cNvSpPr txBox="1">
            <a:spLocks noGrp="1"/>
          </p:cNvSpPr>
          <p:nvPr>
            <p:ph type="body" idx="1"/>
          </p:nvPr>
        </p:nvSpPr>
        <p:spPr>
          <a:xfrm>
            <a:off x="311760" y="1152360"/>
            <a:ext cx="8520120" cy="34160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0" name="Google Shape;20;p26"/>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2 Content" type="twoObj">
  <p:cSld name="TWO_OBJECTS">
    <p:spTree>
      <p:nvGrpSpPr>
        <p:cNvPr id="1" name="Shape 21"/>
        <p:cNvGrpSpPr/>
        <p:nvPr/>
      </p:nvGrpSpPr>
      <p:grpSpPr>
        <a:xfrm>
          <a:off x="0" y="0"/>
          <a:ext cx="0" cy="0"/>
          <a:chOff x="0" y="0"/>
          <a:chExt cx="0" cy="0"/>
        </a:xfrm>
      </p:grpSpPr>
      <p:sp>
        <p:nvSpPr>
          <p:cNvPr id="22" name="Google Shape;22;p27"/>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7"/>
          <p:cNvSpPr txBox="1">
            <a:spLocks noGrp="1"/>
          </p:cNvSpPr>
          <p:nvPr>
            <p:ph type="body" idx="1"/>
          </p:nvPr>
        </p:nvSpPr>
        <p:spPr>
          <a:xfrm>
            <a:off x="311760" y="1152360"/>
            <a:ext cx="4157640" cy="34160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4" name="Google Shape;24;p27"/>
          <p:cNvSpPr txBox="1">
            <a:spLocks noGrp="1"/>
          </p:cNvSpPr>
          <p:nvPr>
            <p:ph type="body" idx="2"/>
          </p:nvPr>
        </p:nvSpPr>
        <p:spPr>
          <a:xfrm>
            <a:off x="4677840" y="1152360"/>
            <a:ext cx="4157640" cy="34160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5" name="Google Shape;25;p27"/>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_ONLY">
    <p:spTree>
      <p:nvGrpSpPr>
        <p:cNvPr id="1" name="Shape 26"/>
        <p:cNvGrpSpPr/>
        <p:nvPr/>
      </p:nvGrpSpPr>
      <p:grpSpPr>
        <a:xfrm>
          <a:off x="0" y="0"/>
          <a:ext cx="0" cy="0"/>
          <a:chOff x="0" y="0"/>
          <a:chExt cx="0" cy="0"/>
        </a:xfrm>
      </p:grpSpPr>
      <p:sp>
        <p:nvSpPr>
          <p:cNvPr id="27" name="Google Shape;27;p28"/>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8"/>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Centered Text" type="objOnly">
  <p:cSld name="OBJECT_ONLY">
    <p:spTree>
      <p:nvGrpSpPr>
        <p:cNvPr id="1" name="Shape 29"/>
        <p:cNvGrpSpPr/>
        <p:nvPr/>
      </p:nvGrpSpPr>
      <p:grpSpPr>
        <a:xfrm>
          <a:off x="0" y="0"/>
          <a:ext cx="0" cy="0"/>
          <a:chOff x="0" y="0"/>
          <a:chExt cx="0" cy="0"/>
        </a:xfrm>
      </p:grpSpPr>
      <p:sp>
        <p:nvSpPr>
          <p:cNvPr id="30" name="Google Shape;30;p29"/>
          <p:cNvSpPr txBox="1">
            <a:spLocks noGrp="1"/>
          </p:cNvSpPr>
          <p:nvPr>
            <p:ph type="subTitle" idx="1"/>
          </p:nvPr>
        </p:nvSpPr>
        <p:spPr>
          <a:xfrm>
            <a:off x="311760" y="444960"/>
            <a:ext cx="8520120" cy="265464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9"/>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itle, 2 Content and Content" type="twoObjAndObj">
  <p:cSld name="TWO_OBJECTS_AND_OBJECT">
    <p:spTree>
      <p:nvGrpSpPr>
        <p:cNvPr id="1" name="Shape 32"/>
        <p:cNvGrpSpPr/>
        <p:nvPr/>
      </p:nvGrpSpPr>
      <p:grpSpPr>
        <a:xfrm>
          <a:off x="0" y="0"/>
          <a:ext cx="0" cy="0"/>
          <a:chOff x="0" y="0"/>
          <a:chExt cx="0" cy="0"/>
        </a:xfrm>
      </p:grpSpPr>
      <p:sp>
        <p:nvSpPr>
          <p:cNvPr id="33" name="Google Shape;33;p30"/>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30"/>
          <p:cNvSpPr txBox="1">
            <a:spLocks noGrp="1"/>
          </p:cNvSpPr>
          <p:nvPr>
            <p:ph type="body" idx="1"/>
          </p:nvPr>
        </p:nvSpPr>
        <p:spPr>
          <a:xfrm>
            <a:off x="31176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5" name="Google Shape;35;p30"/>
          <p:cNvSpPr txBox="1">
            <a:spLocks noGrp="1"/>
          </p:cNvSpPr>
          <p:nvPr>
            <p:ph type="body" idx="2"/>
          </p:nvPr>
        </p:nvSpPr>
        <p:spPr>
          <a:xfrm>
            <a:off x="4677840" y="1152360"/>
            <a:ext cx="4157640" cy="34160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6" name="Google Shape;36;p30"/>
          <p:cNvSpPr txBox="1">
            <a:spLocks noGrp="1"/>
          </p:cNvSpPr>
          <p:nvPr>
            <p:ph type="body" idx="3"/>
          </p:nvPr>
        </p:nvSpPr>
        <p:spPr>
          <a:xfrm>
            <a:off x="311760" y="293688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7" name="Google Shape;37;p30"/>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itle Content and 2 Content" type="objAndTwoObj">
  <p:cSld name="OBJECT_AND_TWO_OBJECTS">
    <p:spTree>
      <p:nvGrpSpPr>
        <p:cNvPr id="1" name="Shape 38"/>
        <p:cNvGrpSpPr/>
        <p:nvPr/>
      </p:nvGrpSpPr>
      <p:grpSpPr>
        <a:xfrm>
          <a:off x="0" y="0"/>
          <a:ext cx="0" cy="0"/>
          <a:chOff x="0" y="0"/>
          <a:chExt cx="0" cy="0"/>
        </a:xfrm>
      </p:grpSpPr>
      <p:sp>
        <p:nvSpPr>
          <p:cNvPr id="39" name="Google Shape;39;p31"/>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31"/>
          <p:cNvSpPr txBox="1">
            <a:spLocks noGrp="1"/>
          </p:cNvSpPr>
          <p:nvPr>
            <p:ph type="body" idx="1"/>
          </p:nvPr>
        </p:nvSpPr>
        <p:spPr>
          <a:xfrm>
            <a:off x="311760" y="1152360"/>
            <a:ext cx="4157640" cy="34160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1" name="Google Shape;41;p31"/>
          <p:cNvSpPr txBox="1">
            <a:spLocks noGrp="1"/>
          </p:cNvSpPr>
          <p:nvPr>
            <p:ph type="body" idx="2"/>
          </p:nvPr>
        </p:nvSpPr>
        <p:spPr>
          <a:xfrm>
            <a:off x="467784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2" name="Google Shape;42;p31"/>
          <p:cNvSpPr txBox="1">
            <a:spLocks noGrp="1"/>
          </p:cNvSpPr>
          <p:nvPr>
            <p:ph type="body" idx="3"/>
          </p:nvPr>
        </p:nvSpPr>
        <p:spPr>
          <a:xfrm>
            <a:off x="4677840" y="293688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3" name="Google Shape;43;p31"/>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le, 2 Content over Content" type="twoObjOverTx">
  <p:cSld name="TWO_OBJECTS_OVER_TEXT">
    <p:spTree>
      <p:nvGrpSpPr>
        <p:cNvPr id="1" name="Shape 44"/>
        <p:cNvGrpSpPr/>
        <p:nvPr/>
      </p:nvGrpSpPr>
      <p:grpSpPr>
        <a:xfrm>
          <a:off x="0" y="0"/>
          <a:ext cx="0" cy="0"/>
          <a:chOff x="0" y="0"/>
          <a:chExt cx="0" cy="0"/>
        </a:xfrm>
      </p:grpSpPr>
      <p:sp>
        <p:nvSpPr>
          <p:cNvPr id="45" name="Google Shape;45;p32"/>
          <p:cNvSpPr txBox="1">
            <a:spLocks noGrp="1"/>
          </p:cNvSpPr>
          <p:nvPr>
            <p:ph type="title"/>
          </p:nvPr>
        </p:nvSpPr>
        <p:spPr>
          <a:xfrm>
            <a:off x="311760" y="444960"/>
            <a:ext cx="8520120" cy="5724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32"/>
          <p:cNvSpPr txBox="1">
            <a:spLocks noGrp="1"/>
          </p:cNvSpPr>
          <p:nvPr>
            <p:ph type="body" idx="1"/>
          </p:nvPr>
        </p:nvSpPr>
        <p:spPr>
          <a:xfrm>
            <a:off x="31176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7" name="Google Shape;47;p32"/>
          <p:cNvSpPr txBox="1">
            <a:spLocks noGrp="1"/>
          </p:cNvSpPr>
          <p:nvPr>
            <p:ph type="body" idx="2"/>
          </p:nvPr>
        </p:nvSpPr>
        <p:spPr>
          <a:xfrm>
            <a:off x="4677840" y="1152360"/>
            <a:ext cx="415764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8" name="Google Shape;48;p32"/>
          <p:cNvSpPr txBox="1">
            <a:spLocks noGrp="1"/>
          </p:cNvSpPr>
          <p:nvPr>
            <p:ph type="body" idx="3"/>
          </p:nvPr>
        </p:nvSpPr>
        <p:spPr>
          <a:xfrm>
            <a:off x="311760" y="2936880"/>
            <a:ext cx="8520120" cy="162936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9" name="Google Shape;49;p32"/>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1pPr>
            <a:lvl2pPr marL="0" lvl="1"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2pPr>
            <a:lvl3pPr marL="0" lvl="2"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3pPr>
            <a:lvl4pPr marL="0" lvl="3"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4pPr>
            <a:lvl5pPr marL="0" lvl="4"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5pPr>
            <a:lvl6pPr marL="0" lvl="5"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6pPr>
            <a:lvl7pPr marL="0" lvl="6"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7pPr>
            <a:lvl8pPr marL="0" lvl="7"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8pPr>
            <a:lvl9pPr marL="0" lvl="8" indent="0" algn="r">
              <a:lnSpc>
                <a:spcPct val="100000"/>
              </a:lnSpc>
              <a:spcBef>
                <a:spcPts val="0"/>
              </a:spcBef>
              <a:buClr>
                <a:srgbClr val="000000"/>
              </a:buClr>
              <a:buSzPts val="1400"/>
              <a:buFont typeface="Oswald"/>
              <a:buNone/>
              <a:defRPr sz="1400" b="0" strike="noStrik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B71B7"/>
        </a:solidFill>
        <a:effectLst/>
      </p:bgPr>
    </p:bg>
    <p:spTree>
      <p:nvGrpSpPr>
        <p:cNvPr id="1" name="Shape 5"/>
        <p:cNvGrpSpPr/>
        <p:nvPr/>
      </p:nvGrpSpPr>
      <p:grpSpPr>
        <a:xfrm>
          <a:off x="0" y="0"/>
          <a:ext cx="0" cy="0"/>
          <a:chOff x="0" y="0"/>
          <a:chExt cx="0" cy="0"/>
        </a:xfrm>
      </p:grpSpPr>
      <p:pic>
        <p:nvPicPr>
          <p:cNvPr id="6" name="Google Shape;6;p19" descr="mondo_logo.png"/>
          <p:cNvPicPr preferRelativeResize="0"/>
          <p:nvPr/>
        </p:nvPicPr>
        <p:blipFill rotWithShape="1">
          <a:blip r:embed="rId14">
            <a:alphaModFix/>
          </a:blip>
          <a:srcRect/>
          <a:stretch/>
        </p:blipFill>
        <p:spPr>
          <a:xfrm>
            <a:off x="294840" y="248760"/>
            <a:ext cx="658440" cy="655560"/>
          </a:xfrm>
          <a:prstGeom prst="rect">
            <a:avLst/>
          </a:prstGeom>
          <a:noFill/>
          <a:ln>
            <a:noFill/>
          </a:ln>
        </p:spPr>
      </p:pic>
      <p:sp>
        <p:nvSpPr>
          <p:cNvPr id="7" name="Google Shape;7;p19"/>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1pPr>
            <a:lvl2pPr marL="0" marR="0" lvl="1"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2pPr>
            <a:lvl3pPr marL="0" marR="0" lvl="2"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3pPr>
            <a:lvl4pPr marL="0" marR="0" lvl="3"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4pPr>
            <a:lvl5pPr marL="0" marR="0" lvl="4"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5pPr>
            <a:lvl6pPr marL="0" marR="0" lvl="5"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6pPr>
            <a:lvl7pPr marL="0" marR="0" lvl="6"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7pPr>
            <a:lvl8pPr marL="0" marR="0" lvl="7"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8pPr>
            <a:lvl9pPr marL="0" marR="0" lvl="8"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latin typeface="Times New Roman"/>
              <a:ea typeface="Times New Roman"/>
              <a:cs typeface="Times New Roman"/>
              <a:sym typeface="Times New Roman"/>
            </a:endParaRPr>
          </a:p>
        </p:txBody>
      </p:sp>
      <p:pic>
        <p:nvPicPr>
          <p:cNvPr id="8" name="Google Shape;8;p19" descr="mondo_logo.png"/>
          <p:cNvPicPr preferRelativeResize="0"/>
          <p:nvPr/>
        </p:nvPicPr>
        <p:blipFill rotWithShape="1">
          <a:blip r:embed="rId14">
            <a:alphaModFix/>
          </a:blip>
          <a:srcRect/>
          <a:stretch/>
        </p:blipFill>
        <p:spPr>
          <a:xfrm>
            <a:off x="294840" y="248760"/>
            <a:ext cx="658440" cy="655560"/>
          </a:xfrm>
          <a:prstGeom prst="rect">
            <a:avLst/>
          </a:prstGeom>
          <a:noFill/>
          <a:ln>
            <a:noFill/>
          </a:ln>
        </p:spPr>
      </p:pic>
      <p:sp>
        <p:nvSpPr>
          <p:cNvPr id="9" name="Google Shape;9;p19"/>
          <p:cNvSpPr txBox="1">
            <a:spLocks noGrp="1"/>
          </p:cNvSpPr>
          <p:nvPr>
            <p:ph type="title"/>
          </p:nvPr>
        </p:nvSpPr>
        <p:spPr>
          <a:xfrm>
            <a:off x="1204200" y="172800"/>
            <a:ext cx="6100920" cy="2356560"/>
          </a:xfrm>
          <a:prstGeom prst="rect">
            <a:avLst/>
          </a:prstGeom>
          <a:noFill/>
          <a:ln>
            <a:noFill/>
          </a:ln>
        </p:spPr>
        <p:txBody>
          <a:bodyPr spcFirstLastPara="1" wrap="square" lIns="91425" tIns="91425" rIns="91425" bIns="91425" anchor="t" anchorCtr="0">
            <a:noAutofit/>
          </a:bodyPr>
          <a:lstStyle>
            <a:lvl1pPr marR="0" lvl="0" algn="l" rtl="0">
              <a:spcBef>
                <a:spcPts val="0"/>
              </a:spcBef>
              <a:spcAft>
                <a:spcPts val="0"/>
              </a:spcAft>
              <a:buSzPts val="1400"/>
              <a:buNone/>
              <a:defRPr sz="1800" b="0" i="0" u="none" strike="noStrike" cap="none"/>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10" name="Google Shape;10;p19"/>
          <p:cNvSpPr txBox="1">
            <a:spLocks noGrp="1"/>
          </p:cNvSpPr>
          <p:nvPr>
            <p:ph type="body" idx="1"/>
          </p:nvPr>
        </p:nvSpPr>
        <p:spPr>
          <a:xfrm>
            <a:off x="457200" y="1203480"/>
            <a:ext cx="8229240" cy="298296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7F4399"/>
        </a:solidFill>
        <a:effectLst/>
      </p:bgPr>
    </p:bg>
    <p:spTree>
      <p:nvGrpSpPr>
        <p:cNvPr id="1" name="Shape 71"/>
        <p:cNvGrpSpPr/>
        <p:nvPr/>
      </p:nvGrpSpPr>
      <p:grpSpPr>
        <a:xfrm>
          <a:off x="0" y="0"/>
          <a:ext cx="0" cy="0"/>
          <a:chOff x="0" y="0"/>
          <a:chExt cx="0" cy="0"/>
        </a:xfrm>
      </p:grpSpPr>
      <p:pic>
        <p:nvPicPr>
          <p:cNvPr id="72" name="Google Shape;72;p21" descr="mondo_logo.png"/>
          <p:cNvPicPr preferRelativeResize="0"/>
          <p:nvPr/>
        </p:nvPicPr>
        <p:blipFill rotWithShape="1">
          <a:blip r:embed="rId14">
            <a:alphaModFix/>
          </a:blip>
          <a:srcRect/>
          <a:stretch/>
        </p:blipFill>
        <p:spPr>
          <a:xfrm>
            <a:off x="294840" y="248760"/>
            <a:ext cx="658440" cy="655560"/>
          </a:xfrm>
          <a:prstGeom prst="rect">
            <a:avLst/>
          </a:prstGeom>
          <a:noFill/>
          <a:ln>
            <a:noFill/>
          </a:ln>
        </p:spPr>
      </p:pic>
      <p:pic>
        <p:nvPicPr>
          <p:cNvPr id="73" name="Google Shape;73;p21" descr="mondo_logo.png"/>
          <p:cNvPicPr preferRelativeResize="0"/>
          <p:nvPr/>
        </p:nvPicPr>
        <p:blipFill rotWithShape="1">
          <a:blip r:embed="rId14">
            <a:alphaModFix/>
          </a:blip>
          <a:srcRect/>
          <a:stretch/>
        </p:blipFill>
        <p:spPr>
          <a:xfrm>
            <a:off x="294840" y="248760"/>
            <a:ext cx="658440" cy="655560"/>
          </a:xfrm>
          <a:prstGeom prst="rect">
            <a:avLst/>
          </a:prstGeom>
          <a:noFill/>
          <a:ln>
            <a:noFill/>
          </a:ln>
        </p:spPr>
      </p:pic>
      <p:sp>
        <p:nvSpPr>
          <p:cNvPr id="74" name="Google Shape;74;p21"/>
          <p:cNvSpPr txBox="1">
            <a:spLocks noGrp="1"/>
          </p:cNvSpPr>
          <p:nvPr>
            <p:ph type="title"/>
          </p:nvPr>
        </p:nvSpPr>
        <p:spPr>
          <a:xfrm>
            <a:off x="1204200" y="172800"/>
            <a:ext cx="6100920" cy="2356560"/>
          </a:xfrm>
          <a:prstGeom prst="rect">
            <a:avLst/>
          </a:prstGeom>
          <a:noFill/>
          <a:ln>
            <a:noFill/>
          </a:ln>
        </p:spPr>
        <p:txBody>
          <a:bodyPr spcFirstLastPara="1" wrap="square" lIns="91425" tIns="91425" rIns="91425" bIns="91425" anchor="t" anchorCtr="0">
            <a:noAutofit/>
          </a:bodyPr>
          <a:lstStyle>
            <a:lvl1pPr marR="0" lvl="0" algn="l" rtl="0">
              <a:spcBef>
                <a:spcPts val="0"/>
              </a:spcBef>
              <a:spcAft>
                <a:spcPts val="0"/>
              </a:spcAft>
              <a:buSzPts val="1400"/>
              <a:buNone/>
              <a:defRPr sz="1800" b="0" i="0" u="none" strike="noStrike" cap="none"/>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75" name="Google Shape;75;p21"/>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1pPr>
            <a:lvl2pPr marL="0" marR="0" lvl="1"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2pPr>
            <a:lvl3pPr marL="0" marR="0" lvl="2"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3pPr>
            <a:lvl4pPr marL="0" marR="0" lvl="3"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4pPr>
            <a:lvl5pPr marL="0" marR="0" lvl="4"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5pPr>
            <a:lvl6pPr marL="0" marR="0" lvl="5"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6pPr>
            <a:lvl7pPr marL="0" marR="0" lvl="6"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7pPr>
            <a:lvl8pPr marL="0" marR="0" lvl="7"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8pPr>
            <a:lvl9pPr marL="0" marR="0" lvl="8" indent="0" algn="r" rtl="0">
              <a:lnSpc>
                <a:spcPct val="100000"/>
              </a:lnSpc>
              <a:spcBef>
                <a:spcPts val="0"/>
              </a:spcBef>
              <a:buClr>
                <a:srgbClr val="000000"/>
              </a:buClr>
              <a:buSzPts val="1400"/>
              <a:buFont typeface="Oswald"/>
              <a:buNone/>
              <a:defRPr sz="1400" b="0" i="0" u="none" strike="noStrike" cap="none">
                <a:solidFill>
                  <a:srgbClr val="000000"/>
                </a:solidFill>
                <a:latin typeface="Oswald"/>
                <a:ea typeface="Oswald"/>
                <a:cs typeface="Oswald"/>
                <a:sym typeface="Oswald"/>
              </a:defRPr>
            </a:lvl9pPr>
          </a:lstStyle>
          <a:p>
            <a:pPr marL="0" lvl="0" indent="0" algn="r" rtl="0">
              <a:spcBef>
                <a:spcPts val="0"/>
              </a:spcBef>
              <a:spcAft>
                <a:spcPts val="0"/>
              </a:spcAft>
              <a:buNone/>
            </a:pPr>
            <a:fld id="{00000000-1234-1234-1234-123412341234}" type="slidenum">
              <a:rPr lang="en"/>
              <a:t>‹#›</a:t>
            </a:fld>
            <a:endParaRPr>
              <a:latin typeface="Times New Roman"/>
              <a:ea typeface="Times New Roman"/>
              <a:cs typeface="Times New Roman"/>
              <a:sym typeface="Times New Roman"/>
            </a:endParaRPr>
          </a:p>
        </p:txBody>
      </p:sp>
      <p:sp>
        <p:nvSpPr>
          <p:cNvPr id="76" name="Google Shape;76;p21"/>
          <p:cNvSpPr txBox="1">
            <a:spLocks noGrp="1"/>
          </p:cNvSpPr>
          <p:nvPr>
            <p:ph type="body" idx="1"/>
          </p:nvPr>
        </p:nvSpPr>
        <p:spPr>
          <a:xfrm>
            <a:off x="457200" y="1203480"/>
            <a:ext cx="8229240" cy="298296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hyperlink" Target="https://commons.wikimedia.org/wiki/File:Season%27s_Greetings,_Banksy_%283%29.jpg"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s://arpok.cz/novy/wp-content/uploads/2025/05/Lekce_Ishareherpower_Priloha-c.-2_Seznam-aktivistek.pdf" TargetMode="Externa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un.org/sustainabledevelopment/blog/2019/05/climate-justice/"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ct24.ceskatelevize.cz/clanek/svet/africke-lesy-ztratily-svou-matku-242526"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commons.wikimedia.org/wiki/File:Wangari_Maathai_in_2001.jpg"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y5U0IR55ReU"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hyperlink" Target="https://commons.wikimedia.org/wiki/File:M%C3%A9xico_Impacto_de_mega_proyectos_de_desarrollo_(15669450302)_(cropped).jp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Shape 204"/>
        <p:cNvGrpSpPr/>
        <p:nvPr/>
      </p:nvGrpSpPr>
      <p:grpSpPr>
        <a:xfrm>
          <a:off x="0" y="0"/>
          <a:ext cx="0" cy="0"/>
          <a:chOff x="0" y="0"/>
          <a:chExt cx="0" cy="0"/>
        </a:xfrm>
      </p:grpSpPr>
      <p:sp>
        <p:nvSpPr>
          <p:cNvPr id="205" name="Google Shape;205;p1"/>
          <p:cNvSpPr txBox="1">
            <a:spLocks noGrp="1"/>
          </p:cNvSpPr>
          <p:nvPr>
            <p:ph type="title"/>
          </p:nvPr>
        </p:nvSpPr>
        <p:spPr>
          <a:xfrm>
            <a:off x="3780000" y="1800000"/>
            <a:ext cx="5004000" cy="1572840"/>
          </a:xfrm>
          <a:prstGeom prst="rect">
            <a:avLst/>
          </a:prstGeom>
          <a:noFill/>
          <a:ln>
            <a:noFill/>
          </a:ln>
        </p:spPr>
        <p:txBody>
          <a:bodyPr spcFirstLastPara="1" wrap="square" lIns="0" tIns="91425" rIns="0" bIns="91425" anchor="t" anchorCtr="0">
            <a:noAutofit/>
          </a:bodyPr>
          <a:lstStyle/>
          <a:p>
            <a:pPr marL="0" lvl="0" indent="0" algn="ctr" rtl="0">
              <a:lnSpc>
                <a:spcPct val="100000"/>
              </a:lnSpc>
              <a:spcBef>
                <a:spcPts val="0"/>
              </a:spcBef>
              <a:spcAft>
                <a:spcPts val="0"/>
              </a:spcAft>
              <a:buSzPts val="1800"/>
              <a:buNone/>
            </a:pPr>
            <a:br>
              <a:rPr lang="en" dirty="0"/>
            </a:br>
            <a:r>
              <a:rPr lang="en" sz="4900" b="0" strike="noStrike" dirty="0">
                <a:solidFill>
                  <a:srgbClr val="FFFFFF"/>
                </a:solidFill>
                <a:latin typeface="Bebas Neue"/>
                <a:ea typeface="Bebas Neue"/>
                <a:cs typeface="Bebas Neue"/>
                <a:sym typeface="Bebas Neue"/>
              </a:rPr>
              <a:t>#IShareHerPower</a:t>
            </a:r>
            <a:br>
              <a:rPr lang="cs-CZ" sz="4900" b="0" strike="noStrike" dirty="0">
                <a:solidFill>
                  <a:srgbClr val="FFFFFF"/>
                </a:solidFill>
                <a:latin typeface="Bebas Neue"/>
                <a:ea typeface="Bebas Neue"/>
                <a:cs typeface="Bebas Neue"/>
                <a:sym typeface="Bebas Neue"/>
              </a:rPr>
            </a:br>
            <a:r>
              <a:rPr lang="cs-CZ" sz="2800" b="0" strike="noStrike" dirty="0">
                <a:solidFill>
                  <a:srgbClr val="FFFFFF"/>
                </a:solidFill>
                <a:latin typeface="Bebas Neue"/>
                <a:ea typeface="Bebas Neue"/>
                <a:cs typeface="Bebas Neue"/>
                <a:sym typeface="Bebas Neue"/>
              </a:rPr>
              <a:t>Hlas žen a klimatická spravedlnost</a:t>
            </a:r>
            <a:r>
              <a:rPr lang="en" sz="2800" b="0" strike="noStrike" dirty="0">
                <a:solidFill>
                  <a:srgbClr val="FFFFFF"/>
                </a:solidFill>
                <a:latin typeface="Bebas Neue"/>
                <a:ea typeface="Bebas Neue"/>
                <a:cs typeface="Bebas Neue"/>
                <a:sym typeface="Bebas Neue"/>
              </a:rPr>
              <a:t> </a:t>
            </a:r>
            <a:endParaRPr sz="2800" b="0" strike="noStrike" dirty="0">
              <a:solidFill>
                <a:srgbClr val="000000"/>
              </a:solidFill>
              <a:latin typeface="Arial"/>
              <a:ea typeface="Arial"/>
              <a:cs typeface="Arial"/>
              <a:sym typeface="Arial"/>
            </a:endParaRPr>
          </a:p>
          <a:p>
            <a:pPr marL="0" lvl="0" indent="0" algn="ctr" rtl="0">
              <a:lnSpc>
                <a:spcPct val="100000"/>
              </a:lnSpc>
              <a:spcBef>
                <a:spcPts val="0"/>
              </a:spcBef>
              <a:spcAft>
                <a:spcPts val="0"/>
              </a:spcAft>
              <a:buSzPts val="3500"/>
              <a:buNone/>
            </a:pPr>
            <a:endParaRPr sz="3500" b="0" strike="noStrike" dirty="0">
              <a:solidFill>
                <a:srgbClr val="000000"/>
              </a:solidFill>
              <a:latin typeface="Arial"/>
              <a:ea typeface="Arial"/>
              <a:cs typeface="Arial"/>
              <a:sym typeface="Arial"/>
            </a:endParaRPr>
          </a:p>
          <a:p>
            <a:pPr marL="0" lvl="0" indent="0" algn="l" rtl="0">
              <a:lnSpc>
                <a:spcPct val="100000"/>
              </a:lnSpc>
              <a:spcBef>
                <a:spcPts val="1100"/>
              </a:spcBef>
              <a:spcAft>
                <a:spcPts val="0"/>
              </a:spcAft>
              <a:buSzPts val="3500"/>
              <a:buNone/>
            </a:pPr>
            <a:endParaRPr sz="3500" b="0" strike="noStrike" dirty="0">
              <a:solidFill>
                <a:srgbClr val="000000"/>
              </a:solidFill>
              <a:latin typeface="Arial"/>
              <a:ea typeface="Arial"/>
              <a:cs typeface="Arial"/>
              <a:sym typeface="Arial"/>
            </a:endParaRPr>
          </a:p>
        </p:txBody>
      </p:sp>
      <p:sp>
        <p:nvSpPr>
          <p:cNvPr id="206" name="Google Shape;206;p1"/>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400"/>
              <a:buFont typeface="Oswald"/>
              <a:buNone/>
            </a:pPr>
            <a:fld id="{00000000-1234-1234-1234-123412341234}" type="slidenum">
              <a:rPr lang="en" sz="1400" b="0" i="0" u="none" strike="noStrike" cap="none">
                <a:solidFill>
                  <a:srgbClr val="000000"/>
                </a:solidFill>
                <a:latin typeface="Oswald"/>
                <a:ea typeface="Oswald"/>
                <a:cs typeface="Oswald"/>
                <a:sym typeface="Oswald"/>
              </a:rPr>
              <a:t>1</a:t>
            </a:fld>
            <a:endParaRPr sz="1400" b="0" i="0" u="none" strike="noStrike" cap="none">
              <a:solidFill>
                <a:srgbClr val="000000"/>
              </a:solidFill>
              <a:latin typeface="Times New Roman"/>
              <a:ea typeface="Times New Roman"/>
              <a:cs typeface="Times New Roman"/>
              <a:sym typeface="Times New Roman"/>
            </a:endParaRPr>
          </a:p>
        </p:txBody>
      </p:sp>
      <p:sp>
        <p:nvSpPr>
          <p:cNvPr id="207" name="Google Shape;207;p1"/>
          <p:cNvSpPr/>
          <p:nvPr/>
        </p:nvSpPr>
        <p:spPr>
          <a:xfrm>
            <a:off x="420840" y="3782520"/>
            <a:ext cx="7329600" cy="1044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8" name="Google Shape;208;p1"/>
          <p:cNvPicPr preferRelativeResize="0"/>
          <p:nvPr/>
        </p:nvPicPr>
        <p:blipFill rotWithShape="1">
          <a:blip r:embed="rId3">
            <a:alphaModFix/>
          </a:blip>
          <a:srcRect/>
          <a:stretch/>
        </p:blipFill>
        <p:spPr>
          <a:xfrm>
            <a:off x="0" y="-447"/>
            <a:ext cx="3654720" cy="514296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253"/>
        <p:cNvGrpSpPr/>
        <p:nvPr/>
      </p:nvGrpSpPr>
      <p:grpSpPr>
        <a:xfrm>
          <a:off x="0" y="0"/>
          <a:ext cx="0" cy="0"/>
          <a:chOff x="0" y="0"/>
          <a:chExt cx="0" cy="0"/>
        </a:xfrm>
      </p:grpSpPr>
      <p:sp>
        <p:nvSpPr>
          <p:cNvPr id="254" name="Google Shape;254;p13"/>
          <p:cNvSpPr txBox="1">
            <a:spLocks noGrp="1"/>
          </p:cNvSpPr>
          <p:nvPr>
            <p:ph type="title"/>
          </p:nvPr>
        </p:nvSpPr>
        <p:spPr>
          <a:xfrm>
            <a:off x="1129680" y="4098600"/>
            <a:ext cx="5151240" cy="1201320"/>
          </a:xfrm>
          <a:prstGeom prst="rect">
            <a:avLst/>
          </a:prstGeom>
          <a:noFill/>
          <a:ln>
            <a:noFill/>
          </a:ln>
        </p:spPr>
        <p:txBody>
          <a:bodyPr spcFirstLastPara="1" wrap="square" lIns="0" tIns="91425" rIns="0" bIns="91425" anchor="b" anchorCtr="0">
            <a:noAutofit/>
          </a:bodyPr>
          <a:lstStyle/>
          <a:p>
            <a:pPr marL="0" lvl="0" indent="0" algn="l" rtl="0">
              <a:lnSpc>
                <a:spcPct val="115000"/>
              </a:lnSpc>
              <a:spcBef>
                <a:spcPts val="0"/>
              </a:spcBef>
              <a:spcAft>
                <a:spcPts val="0"/>
              </a:spcAft>
              <a:buClr>
                <a:srgbClr val="FFFFFF"/>
              </a:buClr>
              <a:buSzPts val="2200"/>
              <a:buFont typeface="Raleway"/>
              <a:buNone/>
            </a:pPr>
            <a:r>
              <a:rPr lang="en" sz="2200">
                <a:solidFill>
                  <a:srgbClr val="FFFFFF"/>
                </a:solidFill>
                <a:latin typeface="Raleway"/>
                <a:ea typeface="Raleway"/>
                <a:cs typeface="Raleway"/>
                <a:sym typeface="Raleway"/>
              </a:rPr>
              <a:t>Street artové samolepky šířící poselství klimatické spravedlnosti</a:t>
            </a:r>
            <a:endParaRPr sz="2200" b="0" strike="noStrike">
              <a:solidFill>
                <a:srgbClr val="000000"/>
              </a:solidFill>
              <a:latin typeface="Arial"/>
              <a:ea typeface="Arial"/>
              <a:cs typeface="Arial"/>
              <a:sym typeface="Arial"/>
            </a:endParaRPr>
          </a:p>
          <a:p>
            <a:pPr marL="457200" lvl="0" indent="0" algn="l" rtl="0">
              <a:lnSpc>
                <a:spcPct val="115000"/>
              </a:lnSpc>
              <a:spcBef>
                <a:spcPts val="1599"/>
              </a:spcBef>
              <a:spcAft>
                <a:spcPts val="0"/>
              </a:spcAft>
              <a:buSzPts val="2200"/>
              <a:buNone/>
            </a:pPr>
            <a:endParaRPr sz="2200" b="0" strike="noStrike">
              <a:solidFill>
                <a:srgbClr val="000000"/>
              </a:solidFill>
              <a:latin typeface="Arial"/>
              <a:ea typeface="Arial"/>
              <a:cs typeface="Arial"/>
              <a:sym typeface="Arial"/>
            </a:endParaRPr>
          </a:p>
        </p:txBody>
      </p:sp>
      <p:sp>
        <p:nvSpPr>
          <p:cNvPr id="255" name="Google Shape;255;p13"/>
          <p:cNvSpPr txBox="1">
            <a:spLocks noGrp="1"/>
          </p:cNvSpPr>
          <p:nvPr>
            <p:ph type="title"/>
          </p:nvPr>
        </p:nvSpPr>
        <p:spPr>
          <a:xfrm>
            <a:off x="1032840" y="172800"/>
            <a:ext cx="3916800" cy="1201320"/>
          </a:xfrm>
          <a:prstGeom prst="rect">
            <a:avLst/>
          </a:prstGeom>
          <a:noFill/>
          <a:ln>
            <a:noFill/>
          </a:ln>
        </p:spPr>
        <p:txBody>
          <a:bodyPr spcFirstLastPara="1" wrap="square" lIns="0" tIns="91425" rIns="0" bIns="91425" anchor="t" anchorCtr="0">
            <a:noAutofit/>
          </a:bodyPr>
          <a:lstStyle/>
          <a:p>
            <a:pPr marL="0" lvl="0" indent="0" algn="l" rtl="0">
              <a:lnSpc>
                <a:spcPct val="100000"/>
              </a:lnSpc>
              <a:spcBef>
                <a:spcPts val="0"/>
              </a:spcBef>
              <a:spcAft>
                <a:spcPts val="0"/>
              </a:spcAft>
              <a:buClr>
                <a:srgbClr val="FFFFFF"/>
              </a:buClr>
              <a:buSzPts val="4800"/>
              <a:buFont typeface="Bebas Neue"/>
              <a:buNone/>
            </a:pPr>
            <a:r>
              <a:rPr lang="en" sz="4800" b="0" strike="noStrike">
                <a:solidFill>
                  <a:srgbClr val="FFFFFF"/>
                </a:solidFill>
                <a:latin typeface="Bebas Neue"/>
                <a:ea typeface="Bebas Neue"/>
                <a:cs typeface="Bebas Neue"/>
                <a:sym typeface="Bebas Neue"/>
              </a:rPr>
              <a:t>#Ishareherpower</a:t>
            </a:r>
            <a:endParaRPr sz="4800" b="0" strike="noStrike">
              <a:solidFill>
                <a:srgbClr val="000000"/>
              </a:solidFill>
              <a:latin typeface="Arial"/>
              <a:ea typeface="Arial"/>
              <a:cs typeface="Arial"/>
              <a:sym typeface="Arial"/>
            </a:endParaRPr>
          </a:p>
        </p:txBody>
      </p:sp>
      <p:pic>
        <p:nvPicPr>
          <p:cNvPr id="256" name="Google Shape;256;p13"/>
          <p:cNvPicPr preferRelativeResize="0"/>
          <p:nvPr/>
        </p:nvPicPr>
        <p:blipFill rotWithShape="1">
          <a:blip r:embed="rId3">
            <a:alphaModFix/>
          </a:blip>
          <a:srcRect/>
          <a:stretch/>
        </p:blipFill>
        <p:spPr>
          <a:xfrm>
            <a:off x="6783840" y="1027440"/>
            <a:ext cx="2114640" cy="2926080"/>
          </a:xfrm>
          <a:prstGeom prst="rect">
            <a:avLst/>
          </a:prstGeom>
          <a:noFill/>
          <a:ln>
            <a:noFill/>
          </a:ln>
        </p:spPr>
      </p:pic>
      <p:sp>
        <p:nvSpPr>
          <p:cNvPr id="257" name="Google Shape;257;p13"/>
          <p:cNvSpPr/>
          <p:nvPr/>
        </p:nvSpPr>
        <p:spPr>
          <a:xfrm>
            <a:off x="1129680" y="4643280"/>
            <a:ext cx="6146280" cy="54828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FFFFFF"/>
              </a:buClr>
              <a:buSzPts val="1200"/>
              <a:buFont typeface="Raleway"/>
              <a:buNone/>
            </a:pPr>
            <a:r>
              <a:rPr lang="en" sz="1200" b="0" i="1" u="none" strike="noStrike" cap="none" dirty="0">
                <a:solidFill>
                  <a:srgbClr val="FFFFFF"/>
                </a:solidFill>
                <a:latin typeface="Raleway"/>
                <a:ea typeface="Raleway"/>
                <a:cs typeface="Raleway"/>
                <a:sym typeface="Raleway"/>
              </a:rPr>
              <a:t>A</a:t>
            </a:r>
            <a:r>
              <a:rPr lang="en" sz="1200" i="1" dirty="0">
                <a:solidFill>
                  <a:srgbClr val="FFFFFF"/>
                </a:solidFill>
                <a:latin typeface="Raleway"/>
                <a:ea typeface="Raleway"/>
                <a:cs typeface="Raleway"/>
                <a:sym typeface="Raleway"/>
              </a:rPr>
              <a:t>utoři samolepek</a:t>
            </a:r>
            <a:r>
              <a:rPr lang="en" sz="1200" b="0" i="1" u="none" strike="noStrike" cap="none" dirty="0">
                <a:solidFill>
                  <a:srgbClr val="FFFFFF"/>
                </a:solidFill>
                <a:latin typeface="Raleway"/>
                <a:ea typeface="Raleway"/>
                <a:cs typeface="Raleway"/>
                <a:sym typeface="Raleway"/>
              </a:rPr>
              <a:t>: Katarina Soolep &amp; Jaanika Sallaste &amp; Sandra Seppenen, Lotta Mii Hasa,  Rebeka Lukošus</a:t>
            </a:r>
            <a:endParaRPr sz="1200" b="0" i="0" u="none" strike="noStrike" cap="none" dirty="0">
              <a:latin typeface="Arial"/>
              <a:ea typeface="Arial"/>
              <a:cs typeface="Arial"/>
              <a:sym typeface="Arial"/>
            </a:endParaRPr>
          </a:p>
        </p:txBody>
      </p:sp>
      <p:pic>
        <p:nvPicPr>
          <p:cNvPr id="258" name="Google Shape;258;p13"/>
          <p:cNvPicPr preferRelativeResize="0"/>
          <p:nvPr/>
        </p:nvPicPr>
        <p:blipFill rotWithShape="1">
          <a:blip r:embed="rId4">
            <a:alphaModFix/>
          </a:blip>
          <a:srcRect/>
          <a:stretch/>
        </p:blipFill>
        <p:spPr>
          <a:xfrm>
            <a:off x="510840" y="1093680"/>
            <a:ext cx="3836160" cy="2737080"/>
          </a:xfrm>
          <a:prstGeom prst="rect">
            <a:avLst/>
          </a:prstGeom>
          <a:noFill/>
          <a:ln>
            <a:noFill/>
          </a:ln>
        </p:spPr>
      </p:pic>
      <p:pic>
        <p:nvPicPr>
          <p:cNvPr id="259" name="Google Shape;259;p13"/>
          <p:cNvPicPr preferRelativeResize="0"/>
          <p:nvPr/>
        </p:nvPicPr>
        <p:blipFill rotWithShape="1">
          <a:blip r:embed="rId5">
            <a:alphaModFix/>
          </a:blip>
          <a:srcRect/>
          <a:stretch/>
        </p:blipFill>
        <p:spPr>
          <a:xfrm>
            <a:off x="4495680" y="1093680"/>
            <a:ext cx="2114640" cy="273708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253"/>
        <p:cNvGrpSpPr/>
        <p:nvPr/>
      </p:nvGrpSpPr>
      <p:grpSpPr>
        <a:xfrm>
          <a:off x="0" y="0"/>
          <a:ext cx="0" cy="0"/>
          <a:chOff x="0" y="0"/>
          <a:chExt cx="0" cy="0"/>
        </a:xfrm>
      </p:grpSpPr>
      <p:sp>
        <p:nvSpPr>
          <p:cNvPr id="254" name="Google Shape;254;p13"/>
          <p:cNvSpPr txBox="1">
            <a:spLocks noGrp="1"/>
          </p:cNvSpPr>
          <p:nvPr>
            <p:ph type="title"/>
          </p:nvPr>
        </p:nvSpPr>
        <p:spPr>
          <a:xfrm>
            <a:off x="449195" y="283536"/>
            <a:ext cx="5526303" cy="4109073"/>
          </a:xfrm>
          <a:prstGeom prst="rect">
            <a:avLst/>
          </a:prstGeom>
          <a:noFill/>
          <a:ln>
            <a:noFill/>
          </a:ln>
        </p:spPr>
        <p:txBody>
          <a:bodyPr spcFirstLastPara="1" wrap="square" lIns="0" tIns="91425" rIns="0" bIns="91425" anchor="b" anchorCtr="0">
            <a:noAutofit/>
          </a:bodyPr>
          <a:lstStyle/>
          <a:p>
            <a:r>
              <a:rPr lang="cs-CZ" sz="2000" dirty="0">
                <a:solidFill>
                  <a:schemeClr val="bg1"/>
                </a:solidFill>
                <a:latin typeface="Raleway" panose="020B0604020202020204" charset="-18"/>
              </a:rPr>
              <a:t>Samolepky: </a:t>
            </a:r>
            <a:r>
              <a:rPr lang="cs-CZ" sz="2000" dirty="0" err="1">
                <a:solidFill>
                  <a:schemeClr val="bg1"/>
                </a:solidFill>
                <a:latin typeface="Raleway" panose="020B0604020202020204" charset="-18"/>
              </a:rPr>
              <a:t>Sticker</a:t>
            </a:r>
            <a:r>
              <a:rPr lang="cs-CZ" sz="2000" dirty="0">
                <a:solidFill>
                  <a:schemeClr val="bg1"/>
                </a:solidFill>
                <a:latin typeface="Raleway" panose="020B0604020202020204" charset="-18"/>
              </a:rPr>
              <a:t> art, známý také jako „</a:t>
            </a:r>
            <a:r>
              <a:rPr lang="cs-CZ" sz="2000" dirty="0" err="1">
                <a:solidFill>
                  <a:schemeClr val="bg1"/>
                </a:solidFill>
                <a:latin typeface="Raleway" panose="020B0604020202020204" charset="-18"/>
              </a:rPr>
              <a:t>slaps</a:t>
            </a:r>
            <a:r>
              <a:rPr lang="cs-CZ" sz="2000" dirty="0">
                <a:solidFill>
                  <a:schemeClr val="bg1"/>
                </a:solidFill>
                <a:latin typeface="Raleway" panose="020B0604020202020204" charset="-18"/>
              </a:rPr>
              <a:t>“, je forma pouličního umění, kdy se pomocí samolepek</a:t>
            </a:r>
            <a:br>
              <a:rPr lang="cs-CZ" sz="2000" dirty="0">
                <a:solidFill>
                  <a:schemeClr val="bg1"/>
                </a:solidFill>
                <a:latin typeface="Raleway" panose="020B0604020202020204" charset="-18"/>
              </a:rPr>
            </a:br>
            <a:r>
              <a:rPr lang="cs-CZ" sz="2000" dirty="0">
                <a:solidFill>
                  <a:schemeClr val="bg1"/>
                </a:solidFill>
                <a:latin typeface="Raleway" panose="020B0604020202020204" charset="-18"/>
              </a:rPr>
              <a:t>veřejně zobrazují obrázky nebo vzkazy. Tyto samolepky mohou propagovat politické</a:t>
            </a:r>
            <a:br>
              <a:rPr lang="cs-CZ" sz="2000" dirty="0">
                <a:solidFill>
                  <a:schemeClr val="bg1"/>
                </a:solidFill>
                <a:latin typeface="Raleway" panose="020B0604020202020204" charset="-18"/>
              </a:rPr>
            </a:br>
            <a:r>
              <a:rPr lang="cs-CZ" sz="2000" dirty="0">
                <a:solidFill>
                  <a:schemeClr val="bg1"/>
                </a:solidFill>
                <a:latin typeface="Raleway" panose="020B0604020202020204" charset="-18"/>
              </a:rPr>
              <a:t>programy, komentovat problémy nebo sloužit jako podkategorie graffiti. Umělci vytvářejí svá</a:t>
            </a:r>
            <a:br>
              <a:rPr lang="cs-CZ" sz="2000" dirty="0">
                <a:solidFill>
                  <a:schemeClr val="bg1"/>
                </a:solidFill>
                <a:latin typeface="Raleway" panose="020B0604020202020204" charset="-18"/>
              </a:rPr>
            </a:br>
            <a:r>
              <a:rPr lang="cs-CZ" sz="2000" dirty="0">
                <a:solidFill>
                  <a:schemeClr val="bg1"/>
                </a:solidFill>
                <a:latin typeface="Raleway" panose="020B0604020202020204" charset="-18"/>
              </a:rPr>
              <a:t>díla ruční kresbou, pomocí domácích tiskáren nebo komerčních tiskařských služeb a často se</a:t>
            </a:r>
            <a:br>
              <a:rPr lang="cs-CZ" sz="2000" dirty="0">
                <a:solidFill>
                  <a:schemeClr val="bg1"/>
                </a:solidFill>
                <a:latin typeface="Raleway" panose="020B0604020202020204" charset="-18"/>
              </a:rPr>
            </a:br>
            <a:r>
              <a:rPr lang="cs-CZ" sz="2000" dirty="0">
                <a:solidFill>
                  <a:schemeClr val="bg1"/>
                </a:solidFill>
                <a:latin typeface="Raleway" panose="020B0604020202020204" charset="-18"/>
              </a:rPr>
              <a:t>svými výtvory obchodují nebo je prodávají.</a:t>
            </a:r>
            <a:endParaRPr sz="2000" strike="noStrike" dirty="0">
              <a:solidFill>
                <a:schemeClr val="bg1"/>
              </a:solidFill>
              <a:latin typeface="Raleway" panose="020B0604020202020204" charset="-18"/>
              <a:sym typeface="Arial"/>
            </a:endParaRPr>
          </a:p>
        </p:txBody>
      </p:sp>
      <p:sp>
        <p:nvSpPr>
          <p:cNvPr id="255" name="Google Shape;255;p13"/>
          <p:cNvSpPr txBox="1">
            <a:spLocks noGrp="1"/>
          </p:cNvSpPr>
          <p:nvPr>
            <p:ph type="title"/>
          </p:nvPr>
        </p:nvSpPr>
        <p:spPr>
          <a:xfrm>
            <a:off x="510840" y="216271"/>
            <a:ext cx="6243120" cy="1201320"/>
          </a:xfrm>
          <a:prstGeom prst="rect">
            <a:avLst/>
          </a:prstGeom>
          <a:noFill/>
          <a:ln>
            <a:noFill/>
          </a:ln>
        </p:spPr>
        <p:txBody>
          <a:bodyPr spcFirstLastPara="1" wrap="square" lIns="0" tIns="91425" rIns="0" bIns="91425" anchor="t" anchorCtr="0">
            <a:noAutofit/>
          </a:bodyPr>
          <a:lstStyle/>
          <a:p>
            <a:pPr marL="0" lvl="0" indent="0" algn="l" rtl="0">
              <a:lnSpc>
                <a:spcPct val="100000"/>
              </a:lnSpc>
              <a:spcBef>
                <a:spcPts val="0"/>
              </a:spcBef>
              <a:spcAft>
                <a:spcPts val="0"/>
              </a:spcAft>
              <a:buClr>
                <a:srgbClr val="FFFFFF"/>
              </a:buClr>
              <a:buSzPts val="4800"/>
              <a:buFont typeface="Bebas Neue"/>
              <a:buNone/>
            </a:pPr>
            <a:r>
              <a:rPr lang="cs-CZ" sz="4800" b="0" strike="noStrike" dirty="0">
                <a:solidFill>
                  <a:srgbClr val="FFFFFF"/>
                </a:solidFill>
                <a:latin typeface="Bebas Neue"/>
                <a:ea typeface="Bebas Neue"/>
                <a:cs typeface="Bebas Neue"/>
                <a:sym typeface="Bebas Neue"/>
              </a:rPr>
              <a:t>Streetartové samolepky</a:t>
            </a:r>
            <a:endParaRPr sz="4800" b="0" strike="noStrike" dirty="0">
              <a:solidFill>
                <a:srgbClr val="000000"/>
              </a:solidFill>
              <a:latin typeface="Arial"/>
              <a:ea typeface="Arial"/>
              <a:cs typeface="Arial"/>
              <a:sym typeface="Arial"/>
            </a:endParaRPr>
          </a:p>
        </p:txBody>
      </p:sp>
      <p:sp>
        <p:nvSpPr>
          <p:cNvPr id="257" name="Google Shape;257;p13"/>
          <p:cNvSpPr/>
          <p:nvPr/>
        </p:nvSpPr>
        <p:spPr>
          <a:xfrm>
            <a:off x="357046" y="4471751"/>
            <a:ext cx="6770058" cy="553968"/>
          </a:xfrm>
          <a:prstGeom prst="rect">
            <a:avLst/>
          </a:prstGeom>
          <a:noFill/>
          <a:ln>
            <a:noFill/>
          </a:ln>
        </p:spPr>
        <p:txBody>
          <a:bodyPr spcFirstLastPara="1" wrap="square" lIns="91425" tIns="91425" rIns="91425" bIns="91425" anchor="t" anchorCtr="0">
            <a:spAutoFit/>
          </a:bodyPr>
          <a:lstStyle/>
          <a:p>
            <a:pPr lvl="0">
              <a:buClr>
                <a:srgbClr val="FFFFFF"/>
              </a:buClr>
              <a:buSzPts val="1200"/>
            </a:pPr>
            <a:r>
              <a:rPr lang="cs-CZ" sz="800" dirty="0">
                <a:solidFill>
                  <a:schemeClr val="bg1"/>
                </a:solidFill>
                <a:latin typeface="Raleway" panose="020B0604020202020204" charset="-18"/>
              </a:rPr>
              <a:t>Ukázky:</a:t>
            </a:r>
            <a:br>
              <a:rPr lang="cs-CZ" sz="800" dirty="0">
                <a:solidFill>
                  <a:schemeClr val="bg1"/>
                </a:solidFill>
                <a:latin typeface="Raleway" panose="020B0604020202020204" charset="-18"/>
              </a:rPr>
            </a:br>
            <a:r>
              <a:rPr lang="cs-CZ" sz="800" dirty="0">
                <a:solidFill>
                  <a:schemeClr val="bg1"/>
                </a:solidFill>
                <a:latin typeface="Raleway" panose="020B0604020202020204" charset="-18"/>
              </a:rPr>
              <a:t>Streetart s poselstvím (</a:t>
            </a:r>
            <a:r>
              <a:rPr lang="cs-CZ" sz="800" dirty="0" err="1">
                <a:solidFill>
                  <a:schemeClr val="bg1"/>
                </a:solidFill>
                <a:latin typeface="Raleway" panose="020B0604020202020204" charset="-18"/>
              </a:rPr>
              <a:t>Banksy</a:t>
            </a:r>
            <a:r>
              <a:rPr lang="cs-CZ" sz="800" dirty="0">
                <a:solidFill>
                  <a:schemeClr val="bg1"/>
                </a:solidFill>
                <a:latin typeface="Raleway" panose="020B0604020202020204" charset="-18"/>
              </a:rPr>
              <a:t>, zdroj obrázku: </a:t>
            </a:r>
            <a:r>
              <a:rPr lang="cs-CZ" sz="800" dirty="0">
                <a:solidFill>
                  <a:schemeClr val="bg1"/>
                </a:solidFill>
                <a:latin typeface="Raleway" panose="020B0604020202020204" charset="-18"/>
                <a:hlinkClick r:id="rId3">
                  <a:extLst>
                    <a:ext uri="{A12FA001-AC4F-418D-AE19-62706E023703}">
                      <ahyp:hlinkClr xmlns:ahyp="http://schemas.microsoft.com/office/drawing/2018/hyperlinkcolor" val="tx"/>
                    </a:ext>
                  </a:extLst>
                </a:hlinkClick>
              </a:rPr>
              <a:t>https://commons.wikimedia.org/wiki/File:Season%27s_Greetings,_Banksy_%283%29.jpg</a:t>
            </a:r>
            <a:endParaRPr lang="cs-CZ" sz="800" dirty="0">
              <a:solidFill>
                <a:schemeClr val="bg1"/>
              </a:solidFill>
              <a:latin typeface="Raleway" panose="020B0604020202020204" charset="-18"/>
            </a:endParaRPr>
          </a:p>
          <a:p>
            <a:pPr lvl="0">
              <a:buClr>
                <a:srgbClr val="FFFFFF"/>
              </a:buClr>
              <a:buSzPts val="1200"/>
            </a:pPr>
            <a:r>
              <a:rPr lang="cs-CZ" sz="800" b="0" i="0" u="none" strike="noStrike" cap="none" dirty="0">
                <a:solidFill>
                  <a:schemeClr val="bg1"/>
                </a:solidFill>
                <a:latin typeface="Raleway" panose="020B0604020202020204" charset="-18"/>
                <a:sym typeface="Arial"/>
              </a:rPr>
              <a:t>Streetartová samolepka, workshop </a:t>
            </a:r>
            <a:r>
              <a:rPr lang="cs-CZ" sz="800" b="0" i="0" u="none" strike="noStrike" cap="none" dirty="0" err="1">
                <a:solidFill>
                  <a:schemeClr val="bg1"/>
                </a:solidFill>
                <a:latin typeface="Raleway" panose="020B0604020202020204" charset="-18"/>
                <a:sym typeface="Arial"/>
              </a:rPr>
              <a:t>Ishareherpower</a:t>
            </a:r>
            <a:r>
              <a:rPr lang="cs-CZ" sz="800" b="0" i="0" u="none" strike="noStrike" cap="none" dirty="0">
                <a:solidFill>
                  <a:schemeClr val="bg1"/>
                </a:solidFill>
                <a:latin typeface="Raleway" panose="020B0604020202020204" charset="-18"/>
                <a:sym typeface="Arial"/>
              </a:rPr>
              <a:t>, </a:t>
            </a:r>
            <a:r>
              <a:rPr lang="en" sz="800" i="1" dirty="0">
                <a:solidFill>
                  <a:schemeClr val="bg1"/>
                </a:solidFill>
                <a:latin typeface="Raleway"/>
                <a:ea typeface="Raleway"/>
                <a:cs typeface="Raleway"/>
                <a:sym typeface="Raleway"/>
              </a:rPr>
              <a:t>Lotta Mii Hasa</a:t>
            </a:r>
            <a:r>
              <a:rPr lang="cs-CZ" sz="800" i="1" dirty="0">
                <a:solidFill>
                  <a:schemeClr val="bg1"/>
                </a:solidFill>
                <a:latin typeface="Raleway"/>
                <a:ea typeface="Raleway"/>
                <a:cs typeface="Raleway"/>
                <a:sym typeface="Raleway"/>
              </a:rPr>
              <a:t>)</a:t>
            </a:r>
            <a:endParaRPr sz="800" b="0" i="0" u="none" strike="noStrike" cap="none" dirty="0">
              <a:solidFill>
                <a:schemeClr val="bg1"/>
              </a:solidFill>
              <a:latin typeface="Raleway" panose="020B0604020202020204" charset="-18"/>
              <a:sym typeface="Arial"/>
            </a:endParaRPr>
          </a:p>
        </p:txBody>
      </p:sp>
      <p:pic>
        <p:nvPicPr>
          <p:cNvPr id="259" name="Google Shape;259;p13"/>
          <p:cNvPicPr preferRelativeResize="0"/>
          <p:nvPr/>
        </p:nvPicPr>
        <p:blipFill rotWithShape="1">
          <a:blip r:embed="rId4">
            <a:alphaModFix/>
          </a:blip>
          <a:srcRect/>
          <a:stretch/>
        </p:blipFill>
        <p:spPr>
          <a:xfrm>
            <a:off x="6985461" y="2803167"/>
            <a:ext cx="1652637" cy="2044920"/>
          </a:xfrm>
          <a:prstGeom prst="rect">
            <a:avLst/>
          </a:prstGeom>
          <a:noFill/>
          <a:ln>
            <a:noFill/>
          </a:ln>
        </p:spPr>
      </p:pic>
      <p:pic>
        <p:nvPicPr>
          <p:cNvPr id="2" name="Obrázek 1">
            <a:extLst>
              <a:ext uri="{FF2B5EF4-FFF2-40B4-BE49-F238E27FC236}">
                <a16:creationId xmlns:a16="http://schemas.microsoft.com/office/drawing/2014/main" id="{86B590A1-8783-484A-A485-33A90E014A78}"/>
              </a:ext>
            </a:extLst>
          </p:cNvPr>
          <p:cNvPicPr>
            <a:picLocks noChangeAspect="1"/>
          </p:cNvPicPr>
          <p:nvPr/>
        </p:nvPicPr>
        <p:blipFill>
          <a:blip r:embed="rId5"/>
          <a:stretch>
            <a:fillRect/>
          </a:stretch>
        </p:blipFill>
        <p:spPr>
          <a:xfrm>
            <a:off x="6216787" y="295413"/>
            <a:ext cx="2528752" cy="2244356"/>
          </a:xfrm>
          <a:prstGeom prst="rect">
            <a:avLst/>
          </a:prstGeom>
        </p:spPr>
      </p:pic>
    </p:spTree>
    <p:extLst>
      <p:ext uri="{BB962C8B-B14F-4D97-AF65-F5344CB8AC3E}">
        <p14:creationId xmlns:p14="http://schemas.microsoft.com/office/powerpoint/2010/main" val="25844595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7030A0"/>
        </a:solidFill>
        <a:effectLst/>
      </p:bgPr>
    </p:bg>
    <p:spTree>
      <p:nvGrpSpPr>
        <p:cNvPr id="1" name="Shape 263"/>
        <p:cNvGrpSpPr/>
        <p:nvPr/>
      </p:nvGrpSpPr>
      <p:grpSpPr>
        <a:xfrm>
          <a:off x="0" y="0"/>
          <a:ext cx="0" cy="0"/>
          <a:chOff x="0" y="0"/>
          <a:chExt cx="0" cy="0"/>
        </a:xfrm>
      </p:grpSpPr>
      <p:sp>
        <p:nvSpPr>
          <p:cNvPr id="264" name="Google Shape;264;p14"/>
          <p:cNvSpPr txBox="1">
            <a:spLocks noGrp="1"/>
          </p:cNvSpPr>
          <p:nvPr>
            <p:ph type="title" idx="4294967295"/>
          </p:nvPr>
        </p:nvSpPr>
        <p:spPr>
          <a:xfrm>
            <a:off x="1032840" y="227160"/>
            <a:ext cx="7540200" cy="85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600"/>
              <a:buFont typeface="Bebas Neue"/>
              <a:buNone/>
            </a:pPr>
            <a:r>
              <a:rPr lang="en" sz="3600">
                <a:solidFill>
                  <a:srgbClr val="FFFFFF"/>
                </a:solidFill>
                <a:latin typeface="Bebas Neue"/>
                <a:ea typeface="Bebas Neue"/>
                <a:cs typeface="Bebas Neue"/>
                <a:sym typeface="Bebas Neue"/>
              </a:rPr>
              <a:t>Tvorba samolepky</a:t>
            </a:r>
            <a:endParaRPr sz="3600" b="0" i="0" u="none" strike="noStrike" cap="none">
              <a:solidFill>
                <a:srgbClr val="000000"/>
              </a:solidFill>
              <a:latin typeface="Arial"/>
              <a:ea typeface="Arial"/>
              <a:cs typeface="Arial"/>
              <a:sym typeface="Arial"/>
            </a:endParaRPr>
          </a:p>
        </p:txBody>
      </p:sp>
      <p:sp>
        <p:nvSpPr>
          <p:cNvPr id="265" name="Google Shape;265;p14"/>
          <p:cNvSpPr txBox="1">
            <a:spLocks noGrp="1"/>
          </p:cNvSpPr>
          <p:nvPr>
            <p:ph type="subTitle" idx="4294967295"/>
          </p:nvPr>
        </p:nvSpPr>
        <p:spPr>
          <a:xfrm>
            <a:off x="654120" y="1078920"/>
            <a:ext cx="5487840" cy="334476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FFFFFF"/>
                </a:solidFill>
                <a:latin typeface="Raleway"/>
                <a:ea typeface="Raleway"/>
                <a:cs typeface="Raleway"/>
                <a:sym typeface="Raleway"/>
              </a:rPr>
              <a:t>1. Prozkoumejte činnost jedné konkrétní aktivistky seznam najdete naskenováním QR kódu.</a:t>
            </a:r>
            <a:endParaRPr dirty="0">
              <a:solidFill>
                <a:srgbClr val="FFFFFF"/>
              </a:solidFill>
              <a:latin typeface="Raleway"/>
              <a:ea typeface="Raleway"/>
              <a:cs typeface="Raleway"/>
              <a:sym typeface="Raleway"/>
            </a:endParaRPr>
          </a:p>
          <a:p>
            <a:pPr marL="0" lvl="0" indent="0" algn="l" rtl="0">
              <a:spcBef>
                <a:spcPts val="0"/>
              </a:spcBef>
              <a:spcAft>
                <a:spcPts val="0"/>
              </a:spcAft>
              <a:buNone/>
            </a:pPr>
            <a:endParaRPr dirty="0">
              <a:solidFill>
                <a:srgbClr val="FFFFFF"/>
              </a:solidFill>
              <a:latin typeface="Raleway"/>
              <a:ea typeface="Raleway"/>
              <a:cs typeface="Raleway"/>
              <a:sym typeface="Raleway"/>
            </a:endParaRPr>
          </a:p>
          <a:p>
            <a:pPr marL="0" lvl="0" indent="0" algn="l" rtl="0">
              <a:spcBef>
                <a:spcPts val="0"/>
              </a:spcBef>
              <a:spcAft>
                <a:spcPts val="0"/>
              </a:spcAft>
              <a:buNone/>
            </a:pPr>
            <a:r>
              <a:rPr lang="en" dirty="0">
                <a:solidFill>
                  <a:srgbClr val="FFFFFF"/>
                </a:solidFill>
                <a:latin typeface="Raleway"/>
                <a:ea typeface="Raleway"/>
                <a:cs typeface="Raleway"/>
                <a:sym typeface="Raleway"/>
              </a:rPr>
              <a:t>2. Vytvořte návrh streetartové samolepky.</a:t>
            </a:r>
            <a:endParaRPr dirty="0">
              <a:solidFill>
                <a:srgbClr val="FFFFFF"/>
              </a:solidFill>
              <a:latin typeface="Raleway"/>
              <a:ea typeface="Raleway"/>
              <a:cs typeface="Raleway"/>
              <a:sym typeface="Raleway"/>
            </a:endParaRPr>
          </a:p>
          <a:p>
            <a:pPr marL="0" lvl="0" indent="0" algn="l" rtl="0">
              <a:spcBef>
                <a:spcPts val="0"/>
              </a:spcBef>
              <a:spcAft>
                <a:spcPts val="0"/>
              </a:spcAft>
              <a:buNone/>
            </a:pPr>
            <a:r>
              <a:rPr lang="en" dirty="0">
                <a:solidFill>
                  <a:srgbClr val="FFFFFF"/>
                </a:solidFill>
                <a:latin typeface="Raleway"/>
                <a:ea typeface="Raleway"/>
                <a:cs typeface="Raleway"/>
                <a:sym typeface="Raleway"/>
              </a:rPr>
              <a:t>Uveďte </a:t>
            </a:r>
            <a:r>
              <a:rPr lang="en" b="1" dirty="0">
                <a:solidFill>
                  <a:srgbClr val="FFFFFF"/>
                </a:solidFill>
                <a:latin typeface="Raleway"/>
                <a:ea typeface="Raleway"/>
                <a:cs typeface="Raleway"/>
                <a:sym typeface="Raleway"/>
              </a:rPr>
              <a:t>jméno aktivisty, nějaký obrázek nebo</a:t>
            </a:r>
            <a:endParaRPr b="1" dirty="0">
              <a:solidFill>
                <a:srgbClr val="FFFFFF"/>
              </a:solidFill>
              <a:latin typeface="Raleway"/>
              <a:ea typeface="Raleway"/>
              <a:cs typeface="Raleway"/>
              <a:sym typeface="Raleway"/>
            </a:endParaRPr>
          </a:p>
          <a:p>
            <a:pPr marL="0" lvl="0" indent="0" algn="l" rtl="0">
              <a:spcBef>
                <a:spcPts val="0"/>
              </a:spcBef>
              <a:spcAft>
                <a:spcPts val="0"/>
              </a:spcAft>
              <a:buNone/>
            </a:pPr>
            <a:r>
              <a:rPr lang="en" b="1" dirty="0">
                <a:solidFill>
                  <a:srgbClr val="FFFFFF"/>
                </a:solidFill>
                <a:latin typeface="Raleway"/>
                <a:ea typeface="Raleway"/>
                <a:cs typeface="Raleway"/>
                <a:sym typeface="Raleway"/>
              </a:rPr>
              <a:t>text, který vizualizuje je</a:t>
            </a:r>
            <a:r>
              <a:rPr lang="cs-CZ" b="1" dirty="0">
                <a:solidFill>
                  <a:srgbClr val="FFFFFF"/>
                </a:solidFill>
                <a:latin typeface="Raleway"/>
                <a:ea typeface="Raleway"/>
                <a:cs typeface="Raleway"/>
                <a:sym typeface="Raleway"/>
              </a:rPr>
              <a:t>jí</a:t>
            </a:r>
            <a:r>
              <a:rPr lang="en" b="1" dirty="0">
                <a:solidFill>
                  <a:srgbClr val="FFFFFF"/>
                </a:solidFill>
                <a:latin typeface="Raleway"/>
                <a:ea typeface="Raleway"/>
                <a:cs typeface="Raleway"/>
                <a:sym typeface="Raleway"/>
              </a:rPr>
              <a:t> práci, a hashtag</a:t>
            </a:r>
            <a:endParaRPr b="1" dirty="0">
              <a:solidFill>
                <a:srgbClr val="FFFFFF"/>
              </a:solidFill>
              <a:latin typeface="Raleway"/>
              <a:ea typeface="Raleway"/>
              <a:cs typeface="Raleway"/>
              <a:sym typeface="Raleway"/>
            </a:endParaRPr>
          </a:p>
          <a:p>
            <a:pPr marL="0" lvl="0" indent="0" algn="l" rtl="0">
              <a:spcBef>
                <a:spcPts val="0"/>
              </a:spcBef>
              <a:spcAft>
                <a:spcPts val="0"/>
              </a:spcAft>
              <a:buNone/>
            </a:pPr>
            <a:r>
              <a:rPr lang="en" b="1" dirty="0">
                <a:solidFill>
                  <a:srgbClr val="FFFFFF"/>
                </a:solidFill>
                <a:latin typeface="Raleway"/>
                <a:ea typeface="Raleway"/>
                <a:cs typeface="Raleway"/>
                <a:sym typeface="Raleway"/>
              </a:rPr>
              <a:t>kampaně: # IShareHerPower</a:t>
            </a:r>
            <a:endParaRPr b="1" dirty="0">
              <a:solidFill>
                <a:srgbClr val="FFFFFF"/>
              </a:solidFill>
              <a:latin typeface="Raleway"/>
              <a:ea typeface="Raleway"/>
              <a:cs typeface="Raleway"/>
              <a:sym typeface="Raleway"/>
            </a:endParaRPr>
          </a:p>
          <a:p>
            <a:pPr marL="0" lvl="0" indent="0" algn="l" rtl="0">
              <a:spcBef>
                <a:spcPts val="0"/>
              </a:spcBef>
              <a:spcAft>
                <a:spcPts val="0"/>
              </a:spcAft>
              <a:buNone/>
            </a:pPr>
            <a:endParaRPr dirty="0">
              <a:solidFill>
                <a:srgbClr val="FFFFFF"/>
              </a:solidFill>
              <a:latin typeface="Raleway"/>
              <a:ea typeface="Raleway"/>
              <a:cs typeface="Raleway"/>
              <a:sym typeface="Raleway"/>
            </a:endParaRPr>
          </a:p>
          <a:p>
            <a:pPr marL="0" lvl="0" indent="0" algn="l" rtl="0">
              <a:spcBef>
                <a:spcPts val="0"/>
              </a:spcBef>
              <a:spcAft>
                <a:spcPts val="0"/>
              </a:spcAft>
              <a:buNone/>
            </a:pPr>
            <a:r>
              <a:rPr lang="en" dirty="0">
                <a:solidFill>
                  <a:srgbClr val="FFFFFF"/>
                </a:solidFill>
                <a:latin typeface="Raleway"/>
                <a:ea typeface="Raleway"/>
                <a:cs typeface="Raleway"/>
                <a:sym typeface="Raleway"/>
              </a:rPr>
              <a:t>3. Sdílejte svou práci na sociálních sítích nebo vylepením na vhodné prostory.</a:t>
            </a:r>
            <a:endParaRPr dirty="0">
              <a:solidFill>
                <a:srgbClr val="FFFFFF"/>
              </a:solidFill>
              <a:latin typeface="Raleway"/>
              <a:ea typeface="Raleway"/>
              <a:cs typeface="Raleway"/>
              <a:sym typeface="Raleway"/>
            </a:endParaRPr>
          </a:p>
        </p:txBody>
      </p:sp>
      <p:sp>
        <p:nvSpPr>
          <p:cNvPr id="266" name="Google Shape;266;p14"/>
          <p:cNvSpPr/>
          <p:nvPr/>
        </p:nvSpPr>
        <p:spPr>
          <a:xfrm>
            <a:off x="552240" y="4051800"/>
            <a:ext cx="5589720" cy="914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FFFFFF"/>
              </a:buClr>
              <a:buSzPts val="4800"/>
              <a:buFont typeface="Bebas Neue"/>
              <a:buNone/>
            </a:pPr>
            <a:r>
              <a:rPr lang="en" sz="4800" b="0" i="0" u="none" strike="noStrike" cap="none">
                <a:solidFill>
                  <a:srgbClr val="FFFFFF"/>
                </a:solidFill>
                <a:latin typeface="Bebas Neue"/>
                <a:ea typeface="Bebas Neue"/>
                <a:cs typeface="Bebas Neue"/>
                <a:sym typeface="Bebas Neue"/>
              </a:rPr>
              <a:t>#Ishareherpower</a:t>
            </a:r>
            <a:endParaRPr sz="4800" b="0" i="0" u="none" strike="noStrike" cap="none">
              <a:latin typeface="Arial"/>
              <a:ea typeface="Arial"/>
              <a:cs typeface="Arial"/>
              <a:sym typeface="Arial"/>
            </a:endParaRPr>
          </a:p>
        </p:txBody>
      </p:sp>
      <p:pic>
        <p:nvPicPr>
          <p:cNvPr id="267" name="Google Shape;267;p14"/>
          <p:cNvPicPr preferRelativeResize="0"/>
          <p:nvPr/>
        </p:nvPicPr>
        <p:blipFill rotWithShape="1">
          <a:blip r:embed="rId3">
            <a:alphaModFix/>
          </a:blip>
          <a:srcRect/>
          <a:stretch/>
        </p:blipFill>
        <p:spPr>
          <a:xfrm>
            <a:off x="5999760" y="625680"/>
            <a:ext cx="2918880" cy="3891960"/>
          </a:xfrm>
          <a:prstGeom prst="rect">
            <a:avLst/>
          </a:prstGeom>
          <a:noFill/>
          <a:ln>
            <a:noFill/>
          </a:ln>
        </p:spPr>
      </p:pic>
      <p:sp>
        <p:nvSpPr>
          <p:cNvPr id="268" name="Google Shape;268;p14"/>
          <p:cNvSpPr/>
          <p:nvPr/>
        </p:nvSpPr>
        <p:spPr>
          <a:xfrm>
            <a:off x="6723000" y="4770000"/>
            <a:ext cx="2443320" cy="646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4"/>
          <p:cNvSpPr/>
          <p:nvPr/>
        </p:nvSpPr>
        <p:spPr>
          <a:xfrm>
            <a:off x="6381360" y="4605840"/>
            <a:ext cx="2699280" cy="36576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FFFFFF"/>
              </a:buClr>
              <a:buSzPts val="1200"/>
              <a:buFont typeface="Raleway"/>
              <a:buNone/>
            </a:pPr>
            <a:r>
              <a:rPr lang="en" sz="1200" b="0" i="1" u="none" strike="noStrike" cap="none">
                <a:solidFill>
                  <a:srgbClr val="FFFFFF"/>
                </a:solidFill>
                <a:latin typeface="Raleway"/>
                <a:ea typeface="Raleway"/>
                <a:cs typeface="Raleway"/>
                <a:sym typeface="Raleway"/>
              </a:rPr>
              <a:t>A</a:t>
            </a:r>
            <a:r>
              <a:rPr lang="en" sz="1200" i="1">
                <a:solidFill>
                  <a:srgbClr val="FFFFFF"/>
                </a:solidFill>
                <a:latin typeface="Raleway"/>
                <a:ea typeface="Raleway"/>
                <a:cs typeface="Raleway"/>
                <a:sym typeface="Raleway"/>
              </a:rPr>
              <a:t>utorka samolepky</a:t>
            </a:r>
            <a:r>
              <a:rPr lang="en" sz="1200" b="0" i="1" u="none" strike="noStrike" cap="none">
                <a:solidFill>
                  <a:srgbClr val="FFFFFF"/>
                </a:solidFill>
                <a:latin typeface="Raleway"/>
                <a:ea typeface="Raleway"/>
                <a:cs typeface="Raleway"/>
                <a:sym typeface="Raleway"/>
              </a:rPr>
              <a:t>t: Grete Kivirüüt</a:t>
            </a:r>
            <a:endParaRPr sz="1200" b="0" i="0" u="none" strike="noStrike" cap="none">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7030A0"/>
        </a:solidFill>
        <a:effectLst/>
      </p:bgPr>
    </p:bg>
    <p:spTree>
      <p:nvGrpSpPr>
        <p:cNvPr id="1" name="Shape 273"/>
        <p:cNvGrpSpPr/>
        <p:nvPr/>
      </p:nvGrpSpPr>
      <p:grpSpPr>
        <a:xfrm>
          <a:off x="0" y="0"/>
          <a:ext cx="0" cy="0"/>
          <a:chOff x="0" y="0"/>
          <a:chExt cx="0" cy="0"/>
        </a:xfrm>
      </p:grpSpPr>
      <p:sp>
        <p:nvSpPr>
          <p:cNvPr id="274" name="Google Shape;274;p15"/>
          <p:cNvSpPr txBox="1">
            <a:spLocks noGrp="1"/>
          </p:cNvSpPr>
          <p:nvPr>
            <p:ph type="title" idx="4294967295"/>
          </p:nvPr>
        </p:nvSpPr>
        <p:spPr>
          <a:xfrm>
            <a:off x="1032840" y="172800"/>
            <a:ext cx="7540200" cy="120132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600"/>
              <a:buFont typeface="Bebas Neue"/>
              <a:buNone/>
            </a:pPr>
            <a:r>
              <a:rPr lang="en" sz="3600">
                <a:solidFill>
                  <a:srgbClr val="FFFFFF"/>
                </a:solidFill>
                <a:latin typeface="Bebas Neue"/>
                <a:ea typeface="Bebas Neue"/>
                <a:cs typeface="Bebas Neue"/>
                <a:sym typeface="Bebas Neue"/>
              </a:rPr>
              <a:t>Ženy bojující za klimatickou spravedlnost</a:t>
            </a:r>
            <a:r>
              <a:rPr lang="en" sz="3600" b="0" i="0" u="none" strike="noStrike" cap="none">
                <a:solidFill>
                  <a:srgbClr val="FFFFFF"/>
                </a:solidFill>
                <a:latin typeface="Bebas Neue"/>
                <a:ea typeface="Bebas Neue"/>
                <a:cs typeface="Bebas Neue"/>
                <a:sym typeface="Bebas Neue"/>
              </a:rPr>
              <a:t>:</a:t>
            </a:r>
            <a:endParaRPr sz="3600" b="0" i="0" u="none" strike="noStrike" cap="none">
              <a:solidFill>
                <a:srgbClr val="000000"/>
              </a:solidFill>
              <a:latin typeface="Arial"/>
              <a:ea typeface="Arial"/>
              <a:cs typeface="Arial"/>
              <a:sym typeface="Arial"/>
            </a:endParaRPr>
          </a:p>
        </p:txBody>
      </p:sp>
      <p:sp>
        <p:nvSpPr>
          <p:cNvPr id="275" name="Google Shape;275;p15"/>
          <p:cNvSpPr txBox="1">
            <a:spLocks noGrp="1"/>
          </p:cNvSpPr>
          <p:nvPr>
            <p:ph type="subTitle" idx="4294967295"/>
          </p:nvPr>
        </p:nvSpPr>
        <p:spPr>
          <a:xfrm>
            <a:off x="654120" y="1078920"/>
            <a:ext cx="3768120" cy="3344760"/>
          </a:xfrm>
          <a:prstGeom prst="rect">
            <a:avLst/>
          </a:prstGeom>
          <a:noFill/>
          <a:ln>
            <a:noFill/>
          </a:ln>
        </p:spPr>
        <p:txBody>
          <a:bodyPr spcFirstLastPara="1" wrap="square" lIns="91425" tIns="91425" rIns="91425" bIns="91425" anchor="t" anchorCtr="0">
            <a:noAutofit/>
          </a:bodyPr>
          <a:lstStyle/>
          <a:p>
            <a:pPr marL="457200" marR="0" lvl="0" indent="0" algn="l" rtl="0">
              <a:lnSpc>
                <a:spcPct val="100000"/>
              </a:lnSpc>
              <a:spcBef>
                <a:spcPts val="0"/>
              </a:spcBef>
              <a:spcAft>
                <a:spcPts val="0"/>
              </a:spcAft>
              <a:buSzPts val="1800"/>
              <a:buFont typeface="Arial"/>
              <a:buNone/>
            </a:pPr>
            <a:r>
              <a:rPr lang="cs-CZ" sz="1800" b="0" i="0" u="none" strike="noStrike" cap="none" dirty="0">
                <a:latin typeface="Arial"/>
                <a:ea typeface="Arial"/>
                <a:cs typeface="Arial"/>
                <a:sym typeface="Arial"/>
              </a:rPr>
              <a:t>Vložit </a:t>
            </a:r>
            <a:r>
              <a:rPr lang="cs-CZ" sz="1800" b="0" i="0" u="none" strike="noStrike" cap="none" dirty="0" err="1">
                <a:latin typeface="Arial"/>
                <a:ea typeface="Arial"/>
                <a:cs typeface="Arial"/>
                <a:sym typeface="Arial"/>
              </a:rPr>
              <a:t>qr</a:t>
            </a:r>
            <a:r>
              <a:rPr lang="cs-CZ" sz="1800" b="0" i="0" u="none" strike="noStrike" cap="none" dirty="0">
                <a:latin typeface="Arial"/>
                <a:ea typeface="Arial"/>
                <a:cs typeface="Arial"/>
                <a:sym typeface="Arial"/>
              </a:rPr>
              <a:t> </a:t>
            </a:r>
            <a:r>
              <a:rPr lang="cs-CZ" sz="1800" b="0" i="0" u="none" strike="noStrike" cap="none" dirty="0" err="1">
                <a:latin typeface="Arial"/>
                <a:ea typeface="Arial"/>
                <a:cs typeface="Arial"/>
                <a:sym typeface="Arial"/>
              </a:rPr>
              <a:t>kod</a:t>
            </a:r>
            <a:endParaRPr sz="1800" b="0" i="0" u="none" strike="noStrike" cap="none" dirty="0">
              <a:latin typeface="Arial"/>
              <a:ea typeface="Arial"/>
              <a:cs typeface="Arial"/>
              <a:sym typeface="Arial"/>
            </a:endParaRPr>
          </a:p>
        </p:txBody>
      </p:sp>
      <p:sp>
        <p:nvSpPr>
          <p:cNvPr id="276" name="Google Shape;276;p15"/>
          <p:cNvSpPr txBox="1">
            <a:spLocks noGrp="1"/>
          </p:cNvSpPr>
          <p:nvPr>
            <p:ph type="subTitle" idx="4294967295"/>
          </p:nvPr>
        </p:nvSpPr>
        <p:spPr>
          <a:xfrm>
            <a:off x="4849560" y="1097778"/>
            <a:ext cx="3723480" cy="1309924"/>
          </a:xfrm>
          <a:prstGeom prst="rect">
            <a:avLst/>
          </a:prstGeom>
          <a:noFill/>
          <a:ln>
            <a:noFill/>
          </a:ln>
        </p:spPr>
        <p:txBody>
          <a:bodyPr spcFirstLastPara="1" wrap="square" lIns="91425" tIns="91425" rIns="91425" bIns="91425" anchor="t" anchorCtr="0">
            <a:noAutofit/>
          </a:bodyPr>
          <a:lstStyle/>
          <a:p>
            <a:pPr marL="457200" marR="0" lvl="0" indent="0" algn="l" rtl="0">
              <a:lnSpc>
                <a:spcPct val="100000"/>
              </a:lnSpc>
              <a:spcBef>
                <a:spcPts val="0"/>
              </a:spcBef>
              <a:spcAft>
                <a:spcPts val="0"/>
              </a:spcAft>
              <a:buSzPts val="3200"/>
              <a:buFont typeface="Arial"/>
              <a:buNone/>
            </a:pPr>
            <a:r>
              <a:rPr lang="cs-CZ" sz="1800" b="0" i="0" u="none" strike="noStrike" cap="none" dirty="0">
                <a:latin typeface="Arial"/>
                <a:ea typeface="Arial"/>
                <a:cs typeface="Arial"/>
                <a:sym typeface="Arial"/>
              </a:rPr>
              <a:t>Seznam inspirativních žen získáte naskenováním </a:t>
            </a:r>
            <a:br>
              <a:rPr lang="cs-CZ" sz="1800" b="0" i="0" u="none" strike="noStrike" cap="none" dirty="0">
                <a:latin typeface="Arial"/>
                <a:ea typeface="Arial"/>
                <a:cs typeface="Arial"/>
                <a:sym typeface="Arial"/>
              </a:rPr>
            </a:br>
            <a:r>
              <a:rPr lang="cs-CZ" sz="1800" b="0" i="0" u="none" strike="noStrike" cap="none" dirty="0" err="1">
                <a:latin typeface="Arial"/>
                <a:ea typeface="Arial"/>
                <a:cs typeface="Arial"/>
                <a:sym typeface="Arial"/>
              </a:rPr>
              <a:t>qr</a:t>
            </a:r>
            <a:r>
              <a:rPr lang="cs-CZ" sz="1800" b="0" i="0" u="none" strike="noStrike" cap="none" dirty="0">
                <a:latin typeface="Arial"/>
                <a:ea typeface="Arial"/>
                <a:cs typeface="Arial"/>
                <a:sym typeface="Arial"/>
              </a:rPr>
              <a:t> kódu nebo </a:t>
            </a:r>
            <a:r>
              <a:rPr lang="cs-CZ" sz="1800" b="0" i="0" u="none" strike="noStrike" cap="none" dirty="0">
                <a:latin typeface="Arial"/>
                <a:ea typeface="Arial"/>
                <a:cs typeface="Arial"/>
                <a:sym typeface="Arial"/>
                <a:hlinkClick r:id="rId3"/>
              </a:rPr>
              <a:t>zde</a:t>
            </a:r>
            <a:r>
              <a:rPr lang="cs-CZ" sz="1800" b="0" i="0" u="none" strike="noStrike" cap="none" dirty="0">
                <a:latin typeface="Arial"/>
                <a:ea typeface="Arial"/>
                <a:cs typeface="Arial"/>
                <a:sym typeface="Arial"/>
              </a:rPr>
              <a:t>. </a:t>
            </a:r>
            <a:endParaRPr sz="1800" b="0" i="0" u="none" strike="noStrike" cap="none" dirty="0">
              <a:latin typeface="Arial"/>
              <a:ea typeface="Arial"/>
              <a:cs typeface="Arial"/>
              <a:sym typeface="Arial"/>
            </a:endParaRPr>
          </a:p>
        </p:txBody>
      </p:sp>
      <p:sp>
        <p:nvSpPr>
          <p:cNvPr id="277" name="Google Shape;277;p15"/>
          <p:cNvSpPr/>
          <p:nvPr/>
        </p:nvSpPr>
        <p:spPr>
          <a:xfrm>
            <a:off x="2941200" y="4061880"/>
            <a:ext cx="5589720" cy="9144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FFFFFF"/>
              </a:buClr>
              <a:buSzPts val="4800"/>
              <a:buFont typeface="Bebas Neue"/>
              <a:buNone/>
            </a:pPr>
            <a:r>
              <a:rPr lang="en" sz="4800" b="0" i="0" u="none" strike="noStrike" cap="none">
                <a:solidFill>
                  <a:srgbClr val="FFFFFF"/>
                </a:solidFill>
                <a:latin typeface="Bebas Neue"/>
                <a:ea typeface="Bebas Neue"/>
                <a:cs typeface="Bebas Neue"/>
                <a:sym typeface="Bebas Neue"/>
              </a:rPr>
              <a:t>#Ishareherpower</a:t>
            </a:r>
            <a:endParaRPr sz="4800" b="0" i="0" u="none" strike="noStrike" cap="none">
              <a:latin typeface="Arial"/>
              <a:ea typeface="Arial"/>
              <a:cs typeface="Arial"/>
              <a:sym typeface="Arial"/>
            </a:endParaRPr>
          </a:p>
        </p:txBody>
      </p:sp>
      <p:pic>
        <p:nvPicPr>
          <p:cNvPr id="3" name="Obrázek 2">
            <a:extLst>
              <a:ext uri="{FF2B5EF4-FFF2-40B4-BE49-F238E27FC236}">
                <a16:creationId xmlns:a16="http://schemas.microsoft.com/office/drawing/2014/main" id="{0B020E52-057D-406F-B9DE-0B1825B086C4}"/>
              </a:ext>
            </a:extLst>
          </p:cNvPr>
          <p:cNvPicPr>
            <a:picLocks noChangeAspect="1"/>
          </p:cNvPicPr>
          <p:nvPr/>
        </p:nvPicPr>
        <p:blipFill>
          <a:blip r:embed="rId4"/>
          <a:stretch>
            <a:fillRect/>
          </a:stretch>
        </p:blipFill>
        <p:spPr>
          <a:xfrm>
            <a:off x="1231017" y="1003314"/>
            <a:ext cx="3420366" cy="342036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7030A0"/>
        </a:solidFill>
        <a:effectLst/>
      </p:bgPr>
    </p:bg>
    <p:spTree>
      <p:nvGrpSpPr>
        <p:cNvPr id="1" name="Shape 281"/>
        <p:cNvGrpSpPr/>
        <p:nvPr/>
      </p:nvGrpSpPr>
      <p:grpSpPr>
        <a:xfrm>
          <a:off x="0" y="0"/>
          <a:ext cx="0" cy="0"/>
          <a:chOff x="0" y="0"/>
          <a:chExt cx="0" cy="0"/>
        </a:xfrm>
      </p:grpSpPr>
      <p:sp>
        <p:nvSpPr>
          <p:cNvPr id="282" name="Google Shape;282;p16"/>
          <p:cNvSpPr txBox="1">
            <a:spLocks noGrp="1"/>
          </p:cNvSpPr>
          <p:nvPr>
            <p:ph type="title" idx="4294967295"/>
          </p:nvPr>
        </p:nvSpPr>
        <p:spPr>
          <a:xfrm>
            <a:off x="1204200" y="172800"/>
            <a:ext cx="6100920" cy="235656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endParaRPr sz="1400" b="0" strike="noStrike">
              <a:solidFill>
                <a:srgbClr val="000000"/>
              </a:solidFill>
              <a:latin typeface="Arial"/>
              <a:ea typeface="Arial"/>
              <a:cs typeface="Arial"/>
              <a:sym typeface="Arial"/>
            </a:endParaRPr>
          </a:p>
        </p:txBody>
      </p:sp>
      <p:sp>
        <p:nvSpPr>
          <p:cNvPr id="283" name="Google Shape;283;p16"/>
          <p:cNvSpPr txBox="1">
            <a:spLocks noGrp="1"/>
          </p:cNvSpPr>
          <p:nvPr>
            <p:ph type="subTitle" idx="4294967295"/>
          </p:nvPr>
        </p:nvSpPr>
        <p:spPr>
          <a:xfrm>
            <a:off x="1179000" y="2400480"/>
            <a:ext cx="6785280" cy="2402640"/>
          </a:xfrm>
          <a:prstGeom prst="rect">
            <a:avLst/>
          </a:prstGeom>
          <a:noFill/>
          <a:ln>
            <a:noFill/>
          </a:ln>
        </p:spPr>
        <p:txBody>
          <a:bodyPr spcFirstLastPara="1" wrap="square" lIns="91425" tIns="91425" rIns="91425" bIns="91425" anchor="b" anchorCtr="0">
            <a:noAutofit/>
          </a:bodyPr>
          <a:lstStyle/>
          <a:p>
            <a:pPr marL="0" marR="0" lvl="0" indent="0" algn="ctr" rtl="0">
              <a:spcBef>
                <a:spcPts val="0"/>
              </a:spcBef>
              <a:spcAft>
                <a:spcPts val="0"/>
              </a:spcAft>
              <a:buSzPts val="3200"/>
              <a:buFont typeface="Arial"/>
              <a:buNone/>
            </a:pPr>
            <a:endParaRPr sz="3200" b="0" i="0" u="none" strike="noStrike" cap="none">
              <a:latin typeface="Arial"/>
              <a:ea typeface="Arial"/>
              <a:cs typeface="Arial"/>
              <a:sym typeface="Arial"/>
            </a:endParaRPr>
          </a:p>
        </p:txBody>
      </p:sp>
      <p:pic>
        <p:nvPicPr>
          <p:cNvPr id="284" name="Google Shape;284;p16"/>
          <p:cNvPicPr preferRelativeResize="0"/>
          <p:nvPr/>
        </p:nvPicPr>
        <p:blipFill rotWithShape="1">
          <a:blip r:embed="rId3">
            <a:alphaModFix/>
          </a:blip>
          <a:srcRect/>
          <a:stretch/>
        </p:blipFill>
        <p:spPr>
          <a:xfrm>
            <a:off x="1117800" y="0"/>
            <a:ext cx="7283160" cy="5143320"/>
          </a:xfrm>
          <a:prstGeom prst="rect">
            <a:avLst/>
          </a:prstGeom>
          <a:noFill/>
          <a:ln>
            <a:noFill/>
          </a:ln>
        </p:spPr>
      </p:pic>
      <p:sp>
        <p:nvSpPr>
          <p:cNvPr id="285" name="Google Shape;285;p16"/>
          <p:cNvSpPr/>
          <p:nvPr/>
        </p:nvSpPr>
        <p:spPr>
          <a:xfrm>
            <a:off x="1181520" y="4803480"/>
            <a:ext cx="6146280" cy="36576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Raleway"/>
              <a:buNone/>
            </a:pPr>
            <a:r>
              <a:rPr lang="en" sz="1200" b="0" i="1" u="none" strike="noStrike" cap="none">
                <a:solidFill>
                  <a:srgbClr val="000000"/>
                </a:solidFill>
                <a:latin typeface="Raleway"/>
                <a:ea typeface="Raleway"/>
                <a:cs typeface="Raleway"/>
                <a:sym typeface="Raleway"/>
              </a:rPr>
              <a:t>A</a:t>
            </a:r>
            <a:r>
              <a:rPr lang="en" sz="1200" i="1">
                <a:latin typeface="Raleway"/>
                <a:ea typeface="Raleway"/>
                <a:cs typeface="Raleway"/>
                <a:sym typeface="Raleway"/>
              </a:rPr>
              <a:t>utorka samolepky</a:t>
            </a:r>
            <a:r>
              <a:rPr lang="en" sz="1200" b="0" i="1" u="none" strike="noStrike" cap="none">
                <a:solidFill>
                  <a:srgbClr val="000000"/>
                </a:solidFill>
                <a:latin typeface="Raleway"/>
                <a:ea typeface="Raleway"/>
                <a:cs typeface="Raleway"/>
                <a:sym typeface="Raleway"/>
              </a:rPr>
              <a:t>t: Maria-Liisa Leonidov</a:t>
            </a:r>
            <a:endParaRPr sz="1200" b="0" i="0" u="none" strike="noStrike" cap="none">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Shape 289"/>
        <p:cNvGrpSpPr/>
        <p:nvPr/>
      </p:nvGrpSpPr>
      <p:grpSpPr>
        <a:xfrm>
          <a:off x="0" y="0"/>
          <a:ext cx="0" cy="0"/>
          <a:chOff x="0" y="0"/>
          <a:chExt cx="0" cy="0"/>
        </a:xfrm>
      </p:grpSpPr>
      <p:sp>
        <p:nvSpPr>
          <p:cNvPr id="290" name="Google Shape;290;p17"/>
          <p:cNvSpPr txBox="1">
            <a:spLocks noGrp="1"/>
          </p:cNvSpPr>
          <p:nvPr>
            <p:ph type="subTitle" idx="1"/>
          </p:nvPr>
        </p:nvSpPr>
        <p:spPr>
          <a:xfrm>
            <a:off x="1410435" y="1922765"/>
            <a:ext cx="6785280" cy="2005920"/>
          </a:xfrm>
          <a:prstGeom prst="rect">
            <a:avLst/>
          </a:prstGeom>
          <a:noFill/>
          <a:ln>
            <a:noFill/>
          </a:ln>
        </p:spPr>
        <p:txBody>
          <a:bodyPr spcFirstLastPara="1" wrap="square" lIns="0" tIns="91425" rIns="0" bIns="91425" anchor="b" anchorCtr="0">
            <a:noAutofit/>
          </a:bodyPr>
          <a:lstStyle/>
          <a:p>
            <a:pPr marL="0" marR="0" lvl="0" indent="0" algn="l" rtl="0">
              <a:lnSpc>
                <a:spcPct val="115000"/>
              </a:lnSpc>
              <a:spcBef>
                <a:spcPts val="0"/>
              </a:spcBef>
              <a:spcAft>
                <a:spcPts val="0"/>
              </a:spcAft>
              <a:buClr>
                <a:srgbClr val="FFFFFF"/>
              </a:buClr>
              <a:buSzPts val="2700"/>
              <a:buFont typeface="Raleway"/>
              <a:buNone/>
            </a:pPr>
            <a:r>
              <a:rPr lang="en" sz="5400" b="1" dirty="0">
                <a:solidFill>
                  <a:srgbClr val="FFFFFF"/>
                </a:solidFill>
                <a:latin typeface="Raleway"/>
                <a:ea typeface="Raleway"/>
                <a:cs typeface="Raleway"/>
                <a:sym typeface="Raleway"/>
              </a:rPr>
              <a:t>Co jste se od těchto žen naučili</a:t>
            </a:r>
            <a:r>
              <a:rPr lang="en" sz="5400" b="1" i="0" u="none" strike="noStrike" cap="none" dirty="0">
                <a:solidFill>
                  <a:srgbClr val="FFFFFF"/>
                </a:solidFill>
                <a:latin typeface="Raleway"/>
                <a:ea typeface="Raleway"/>
                <a:cs typeface="Raleway"/>
                <a:sym typeface="Raleway"/>
              </a:rPr>
              <a:t>? </a:t>
            </a:r>
            <a:endParaRPr sz="5400" b="1" i="0" u="none" strike="noStrike" cap="none" dirty="0">
              <a:latin typeface="Arial"/>
              <a:ea typeface="Arial"/>
              <a:cs typeface="Arial"/>
              <a:sym typeface="Arial"/>
            </a:endParaRPr>
          </a:p>
          <a:p>
            <a:pPr marL="0" marR="0" lvl="0" indent="0" algn="l" rtl="0">
              <a:lnSpc>
                <a:spcPct val="115000"/>
              </a:lnSpc>
              <a:spcBef>
                <a:spcPts val="0"/>
              </a:spcBef>
              <a:spcAft>
                <a:spcPts val="0"/>
              </a:spcAft>
              <a:buSzPts val="2700"/>
              <a:buFont typeface="Arial"/>
              <a:buNone/>
            </a:pPr>
            <a:endParaRPr sz="2700" b="0" i="0" u="none" strike="noStrike" cap="none" dirty="0">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7030A0"/>
        </a:solidFill>
        <a:effectLst/>
      </p:bgPr>
    </p:bg>
    <p:spTree>
      <p:nvGrpSpPr>
        <p:cNvPr id="1" name="Shape 212"/>
        <p:cNvGrpSpPr/>
        <p:nvPr/>
      </p:nvGrpSpPr>
      <p:grpSpPr>
        <a:xfrm>
          <a:off x="0" y="0"/>
          <a:ext cx="0" cy="0"/>
          <a:chOff x="0" y="0"/>
          <a:chExt cx="0" cy="0"/>
        </a:xfrm>
      </p:grpSpPr>
      <p:sp>
        <p:nvSpPr>
          <p:cNvPr id="213" name="Google Shape;213;p2"/>
          <p:cNvSpPr txBox="1">
            <a:spLocks noGrp="1"/>
          </p:cNvSpPr>
          <p:nvPr>
            <p:ph type="subTitle" idx="1"/>
          </p:nvPr>
        </p:nvSpPr>
        <p:spPr>
          <a:xfrm>
            <a:off x="570240" y="1117800"/>
            <a:ext cx="7749720" cy="3367440"/>
          </a:xfrm>
          <a:prstGeom prst="rect">
            <a:avLst/>
          </a:prstGeom>
          <a:noFill/>
          <a:ln>
            <a:noFill/>
          </a:ln>
        </p:spPr>
        <p:txBody>
          <a:bodyPr spcFirstLastPara="1" wrap="square" lIns="0" tIns="91425" rIns="0" bIns="91425" anchor="t" anchorCtr="0">
            <a:noAutofit/>
          </a:bodyPr>
          <a:lstStyle/>
          <a:p>
            <a:pPr marL="457200" marR="0" lvl="0" indent="-380880" algn="l" rtl="0">
              <a:lnSpc>
                <a:spcPct val="115000"/>
              </a:lnSpc>
              <a:spcBef>
                <a:spcPts val="0"/>
              </a:spcBef>
              <a:spcAft>
                <a:spcPts val="0"/>
              </a:spcAft>
              <a:buClr>
                <a:srgbClr val="FFFFFF"/>
              </a:buClr>
              <a:buSzPts val="2400"/>
              <a:buFont typeface="Raleway"/>
              <a:buAutoNum type="arabicPeriod"/>
            </a:pPr>
            <a:endParaRPr lang="cs-CZ" sz="2400" dirty="0">
              <a:solidFill>
                <a:srgbClr val="FFFFFF"/>
              </a:solidFill>
              <a:latin typeface="Raleway"/>
              <a:ea typeface="Raleway"/>
              <a:cs typeface="Raleway"/>
              <a:sym typeface="Raleway"/>
            </a:endParaRPr>
          </a:p>
          <a:p>
            <a:pPr marL="76320" marR="0" lvl="0" indent="0" rtl="0">
              <a:lnSpc>
                <a:spcPct val="115000"/>
              </a:lnSpc>
              <a:spcBef>
                <a:spcPts val="0"/>
              </a:spcBef>
              <a:spcAft>
                <a:spcPts val="0"/>
              </a:spcAft>
              <a:buClr>
                <a:srgbClr val="FFFFFF"/>
              </a:buClr>
              <a:buSzPts val="2400"/>
            </a:pPr>
            <a:r>
              <a:rPr lang="cs-CZ" sz="5400" b="1" dirty="0">
                <a:solidFill>
                  <a:srgbClr val="FFFFFF"/>
                </a:solidFill>
                <a:latin typeface="Raleway"/>
                <a:ea typeface="Raleway"/>
                <a:cs typeface="Raleway"/>
                <a:sym typeface="Raleway"/>
              </a:rPr>
              <a:t>Jaké ženy obdivujete </a:t>
            </a:r>
            <a:br>
              <a:rPr lang="cs-CZ" sz="5400" b="1" dirty="0">
                <a:solidFill>
                  <a:srgbClr val="FFFFFF"/>
                </a:solidFill>
                <a:latin typeface="Raleway"/>
                <a:ea typeface="Raleway"/>
                <a:cs typeface="Raleway"/>
                <a:sym typeface="Raleway"/>
              </a:rPr>
            </a:br>
            <a:r>
              <a:rPr lang="cs-CZ" sz="5400" b="1" dirty="0">
                <a:solidFill>
                  <a:srgbClr val="FFFFFF"/>
                </a:solidFill>
                <a:latin typeface="Raleway"/>
                <a:ea typeface="Raleway"/>
                <a:cs typeface="Raleway"/>
                <a:sym typeface="Raleway"/>
              </a:rPr>
              <a:t>a proč?</a:t>
            </a:r>
            <a:endParaRPr sz="5400" b="1" i="0" u="none" strike="noStrike" cap="none" dirty="0">
              <a:latin typeface="Arial"/>
              <a:ea typeface="Arial"/>
              <a:cs typeface="Arial"/>
              <a:sym typeface="Arial"/>
            </a:endParaRPr>
          </a:p>
        </p:txBody>
      </p:sp>
      <p:sp>
        <p:nvSpPr>
          <p:cNvPr id="214" name="Google Shape;214;p2"/>
          <p:cNvSpPr txBox="1">
            <a:spLocks noGrp="1"/>
          </p:cNvSpPr>
          <p:nvPr>
            <p:ph type="title"/>
          </p:nvPr>
        </p:nvSpPr>
        <p:spPr>
          <a:xfrm>
            <a:off x="570240" y="191525"/>
            <a:ext cx="5605560" cy="736500"/>
          </a:xfrm>
          <a:prstGeom prst="rect">
            <a:avLst/>
          </a:prstGeom>
          <a:noFill/>
          <a:ln>
            <a:noFill/>
          </a:ln>
        </p:spPr>
        <p:txBody>
          <a:bodyPr spcFirstLastPara="1" wrap="square" lIns="0" tIns="91425" rIns="0" bIns="91425" anchor="t" anchorCtr="0">
            <a:noAutofit/>
          </a:bodyPr>
          <a:lstStyle/>
          <a:p>
            <a:pPr marL="0" lvl="0" indent="0" algn="l" rtl="0">
              <a:lnSpc>
                <a:spcPct val="100000"/>
              </a:lnSpc>
              <a:spcBef>
                <a:spcPts val="0"/>
              </a:spcBef>
              <a:spcAft>
                <a:spcPts val="0"/>
              </a:spcAft>
              <a:buClr>
                <a:srgbClr val="FFFFFF"/>
              </a:buClr>
              <a:buSzPts val="4000"/>
              <a:buFont typeface="Bebas Neue"/>
              <a:buNone/>
            </a:pPr>
            <a:r>
              <a:rPr lang="cs-CZ" sz="4000" dirty="0">
                <a:solidFill>
                  <a:srgbClr val="FFFFFF"/>
                </a:solidFill>
                <a:latin typeface="Bebas Neue"/>
                <a:ea typeface="Bebas Neue"/>
                <a:cs typeface="Bebas Neue"/>
                <a:sym typeface="Bebas Neue"/>
              </a:rPr>
              <a:t>otázka k zamyšlení</a:t>
            </a:r>
            <a:endParaRPr sz="4000" b="0" strike="noStrike"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7030A0"/>
        </a:solidFill>
        <a:effectLst/>
      </p:bgPr>
    </p:bg>
    <p:spTree>
      <p:nvGrpSpPr>
        <p:cNvPr id="1" name="Shape 212"/>
        <p:cNvGrpSpPr/>
        <p:nvPr/>
      </p:nvGrpSpPr>
      <p:grpSpPr>
        <a:xfrm>
          <a:off x="0" y="0"/>
          <a:ext cx="0" cy="0"/>
          <a:chOff x="0" y="0"/>
          <a:chExt cx="0" cy="0"/>
        </a:xfrm>
      </p:grpSpPr>
      <p:sp>
        <p:nvSpPr>
          <p:cNvPr id="213" name="Google Shape;213;p2"/>
          <p:cNvSpPr txBox="1">
            <a:spLocks noGrp="1"/>
          </p:cNvSpPr>
          <p:nvPr>
            <p:ph type="subTitle" idx="1"/>
          </p:nvPr>
        </p:nvSpPr>
        <p:spPr>
          <a:xfrm>
            <a:off x="570240" y="1117800"/>
            <a:ext cx="7749720" cy="3367440"/>
          </a:xfrm>
          <a:prstGeom prst="rect">
            <a:avLst/>
          </a:prstGeom>
          <a:noFill/>
          <a:ln>
            <a:noFill/>
          </a:ln>
        </p:spPr>
        <p:txBody>
          <a:bodyPr spcFirstLastPara="1" wrap="square" lIns="0" tIns="91425" rIns="0" bIns="91425" anchor="t" anchorCtr="0">
            <a:noAutofit/>
          </a:bodyPr>
          <a:lstStyle/>
          <a:p>
            <a:pPr marL="457200" marR="0" lvl="0" indent="-380880" algn="l" rtl="0">
              <a:lnSpc>
                <a:spcPct val="115000"/>
              </a:lnSpc>
              <a:spcBef>
                <a:spcPts val="0"/>
              </a:spcBef>
              <a:spcAft>
                <a:spcPts val="0"/>
              </a:spcAft>
              <a:buClr>
                <a:srgbClr val="FFFFFF"/>
              </a:buClr>
              <a:buSzPts val="2400"/>
              <a:buFont typeface="Raleway"/>
              <a:buAutoNum type="arabicPeriod"/>
            </a:pPr>
            <a:endParaRPr lang="cs-CZ" sz="2400" dirty="0">
              <a:solidFill>
                <a:srgbClr val="FFFFFF"/>
              </a:solidFill>
              <a:latin typeface="Raleway"/>
              <a:ea typeface="Raleway"/>
              <a:cs typeface="Raleway"/>
              <a:sym typeface="Raleway"/>
            </a:endParaRPr>
          </a:p>
          <a:p>
            <a:pPr marL="457200" marR="0" lvl="0" indent="-380880" algn="l" rtl="0">
              <a:lnSpc>
                <a:spcPct val="115000"/>
              </a:lnSpc>
              <a:spcBef>
                <a:spcPts val="0"/>
              </a:spcBef>
              <a:spcAft>
                <a:spcPts val="0"/>
              </a:spcAft>
              <a:buClr>
                <a:srgbClr val="FFFFFF"/>
              </a:buClr>
              <a:buSzPts val="2400"/>
              <a:buFont typeface="Raleway"/>
              <a:buAutoNum type="arabicPeriod"/>
            </a:pPr>
            <a:r>
              <a:rPr lang="en" sz="2400" dirty="0">
                <a:solidFill>
                  <a:srgbClr val="FFFFFF"/>
                </a:solidFill>
                <a:latin typeface="Raleway"/>
                <a:ea typeface="Raleway"/>
                <a:cs typeface="Raleway"/>
                <a:sym typeface="Raleway"/>
              </a:rPr>
              <a:t>Jaká slova vás napadnou, když se řekne změna klimatu?</a:t>
            </a:r>
            <a:endParaRPr sz="2400" b="0" i="0" u="none" strike="noStrike" cap="none" dirty="0">
              <a:latin typeface="Arial"/>
              <a:ea typeface="Arial"/>
              <a:cs typeface="Arial"/>
              <a:sym typeface="Arial"/>
            </a:endParaRPr>
          </a:p>
          <a:p>
            <a:pPr marL="457200" marR="0" lvl="0" indent="-380880" algn="l" rtl="0">
              <a:lnSpc>
                <a:spcPct val="115000"/>
              </a:lnSpc>
              <a:spcBef>
                <a:spcPts val="0"/>
              </a:spcBef>
              <a:spcAft>
                <a:spcPts val="0"/>
              </a:spcAft>
              <a:buClr>
                <a:srgbClr val="FFFFFF"/>
              </a:buClr>
              <a:buSzPts val="2400"/>
              <a:buFont typeface="Raleway"/>
              <a:buAutoNum type="arabicPeriod"/>
            </a:pPr>
            <a:r>
              <a:rPr lang="en" sz="2400" dirty="0">
                <a:solidFill>
                  <a:srgbClr val="FFFFFF"/>
                </a:solidFill>
                <a:latin typeface="Raleway"/>
                <a:ea typeface="Raleway"/>
                <a:cs typeface="Raleway"/>
                <a:sym typeface="Raleway"/>
              </a:rPr>
              <a:t>Jaký význam má podle vás pojem klimatická spravedlnost </a:t>
            </a:r>
            <a:r>
              <a:rPr lang="en" sz="2400" b="0" i="0" u="none" strike="noStrike" cap="none" dirty="0">
                <a:solidFill>
                  <a:srgbClr val="FFFFFF"/>
                </a:solidFill>
                <a:latin typeface="Raleway"/>
                <a:ea typeface="Raleway"/>
                <a:cs typeface="Raleway"/>
                <a:sym typeface="Raleway"/>
              </a:rPr>
              <a:t>?</a:t>
            </a:r>
            <a:endParaRPr lang="cs-CZ" sz="2400" b="0" i="0" u="none" strike="noStrike" cap="none" dirty="0">
              <a:solidFill>
                <a:srgbClr val="FFFFFF"/>
              </a:solidFill>
              <a:latin typeface="Raleway"/>
              <a:ea typeface="Raleway"/>
              <a:cs typeface="Raleway"/>
              <a:sym typeface="Raleway"/>
            </a:endParaRPr>
          </a:p>
          <a:p>
            <a:pPr marL="457200" marR="0" lvl="0" indent="-380880" algn="l" rtl="0">
              <a:lnSpc>
                <a:spcPct val="115000"/>
              </a:lnSpc>
              <a:spcBef>
                <a:spcPts val="0"/>
              </a:spcBef>
              <a:spcAft>
                <a:spcPts val="0"/>
              </a:spcAft>
              <a:buClr>
                <a:srgbClr val="FFFFFF"/>
              </a:buClr>
              <a:buSzPts val="2400"/>
              <a:buFont typeface="Raleway"/>
              <a:buAutoNum type="arabicPeriod"/>
            </a:pPr>
            <a:r>
              <a:rPr lang="cs-CZ" sz="2400" dirty="0">
                <a:solidFill>
                  <a:srgbClr val="FFFFFF"/>
                </a:solidFill>
                <a:latin typeface="Raleway"/>
                <a:sym typeface="Raleway"/>
              </a:rPr>
              <a:t>V čem vidíte souvislost mezi pojmy klimatická spravedlnost a hlas žen?</a:t>
            </a:r>
            <a:endParaRPr sz="2400" b="0" i="0" u="none" strike="noStrike" cap="none" dirty="0">
              <a:latin typeface="Arial"/>
              <a:ea typeface="Arial"/>
              <a:cs typeface="Arial"/>
              <a:sym typeface="Arial"/>
            </a:endParaRPr>
          </a:p>
        </p:txBody>
      </p:sp>
      <p:sp>
        <p:nvSpPr>
          <p:cNvPr id="214" name="Google Shape;214;p2"/>
          <p:cNvSpPr txBox="1">
            <a:spLocks noGrp="1"/>
          </p:cNvSpPr>
          <p:nvPr>
            <p:ph type="title"/>
          </p:nvPr>
        </p:nvSpPr>
        <p:spPr>
          <a:xfrm>
            <a:off x="570240" y="191525"/>
            <a:ext cx="5605560" cy="736500"/>
          </a:xfrm>
          <a:prstGeom prst="rect">
            <a:avLst/>
          </a:prstGeom>
          <a:noFill/>
          <a:ln>
            <a:noFill/>
          </a:ln>
        </p:spPr>
        <p:txBody>
          <a:bodyPr spcFirstLastPara="1" wrap="square" lIns="0" tIns="91425" rIns="0" bIns="91425" anchor="t" anchorCtr="0">
            <a:noAutofit/>
          </a:bodyPr>
          <a:lstStyle/>
          <a:p>
            <a:pPr marL="0" lvl="0" indent="0" algn="l" rtl="0">
              <a:lnSpc>
                <a:spcPct val="100000"/>
              </a:lnSpc>
              <a:spcBef>
                <a:spcPts val="0"/>
              </a:spcBef>
              <a:spcAft>
                <a:spcPts val="0"/>
              </a:spcAft>
              <a:buClr>
                <a:srgbClr val="FFFFFF"/>
              </a:buClr>
              <a:buSzPts val="4000"/>
              <a:buFont typeface="Bebas Neue"/>
              <a:buNone/>
            </a:pPr>
            <a:r>
              <a:rPr lang="en" sz="4000" dirty="0">
                <a:solidFill>
                  <a:srgbClr val="FFFFFF"/>
                </a:solidFill>
                <a:latin typeface="Bebas Neue"/>
                <a:ea typeface="Bebas Neue"/>
                <a:cs typeface="Bebas Neue"/>
                <a:sym typeface="Bebas Neue"/>
              </a:rPr>
              <a:t>Klimatická spravedlnost</a:t>
            </a:r>
            <a:endParaRPr sz="4000" b="0" strike="noStrik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739250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FF9900"/>
        </a:solidFill>
        <a:effectLst/>
      </p:bgPr>
    </p:bg>
    <p:spTree>
      <p:nvGrpSpPr>
        <p:cNvPr id="1" name="Shape 218"/>
        <p:cNvGrpSpPr/>
        <p:nvPr/>
      </p:nvGrpSpPr>
      <p:grpSpPr>
        <a:xfrm>
          <a:off x="0" y="0"/>
          <a:ext cx="0" cy="0"/>
          <a:chOff x="0" y="0"/>
          <a:chExt cx="0" cy="0"/>
        </a:xfrm>
      </p:grpSpPr>
      <p:sp>
        <p:nvSpPr>
          <p:cNvPr id="219" name="Google Shape;219;p3"/>
          <p:cNvSpPr txBox="1">
            <a:spLocks noGrp="1"/>
          </p:cNvSpPr>
          <p:nvPr>
            <p:ph type="subTitle" idx="1"/>
          </p:nvPr>
        </p:nvSpPr>
        <p:spPr>
          <a:xfrm>
            <a:off x="1178999" y="588960"/>
            <a:ext cx="7114395" cy="3782520"/>
          </a:xfrm>
          <a:prstGeom prst="rect">
            <a:avLst/>
          </a:prstGeom>
          <a:noFill/>
          <a:ln>
            <a:noFill/>
          </a:ln>
        </p:spPr>
        <p:txBody>
          <a:bodyPr spcFirstLastPara="1" wrap="square" lIns="0" tIns="91425" rIns="0" bIns="91425" anchor="b" anchorCtr="0">
            <a:noAutofit/>
          </a:bodyPr>
          <a:lstStyle/>
          <a:p>
            <a:pPr marL="0" lvl="0" indent="0" algn="l" rtl="0">
              <a:spcBef>
                <a:spcPts val="0"/>
              </a:spcBef>
              <a:spcAft>
                <a:spcPts val="0"/>
              </a:spcAft>
              <a:buClr>
                <a:schemeClr val="dk1"/>
              </a:buClr>
              <a:buSzPts val="1100"/>
              <a:buFont typeface="Arial"/>
              <a:buNone/>
            </a:pPr>
            <a:r>
              <a:rPr lang="en" sz="2400" b="1" dirty="0">
                <a:solidFill>
                  <a:schemeClr val="tx1"/>
                </a:solidFill>
                <a:latin typeface="Raleway"/>
                <a:ea typeface="Raleway"/>
                <a:cs typeface="Raleway"/>
                <a:sym typeface="Raleway"/>
              </a:rPr>
              <a:t>Následky změny klimatu nedopadnou</a:t>
            </a:r>
            <a:endParaRPr sz="2400" b="1" dirty="0">
              <a:solidFill>
                <a:schemeClr val="tx1"/>
              </a:solidFill>
              <a:latin typeface="Raleway"/>
              <a:ea typeface="Raleway"/>
              <a:cs typeface="Raleway"/>
              <a:sym typeface="Raleway"/>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Raleway"/>
                <a:ea typeface="Raleway"/>
                <a:cs typeface="Raleway"/>
                <a:sym typeface="Raleway"/>
              </a:rPr>
              <a:t>rovnoměrně nebo spravedlivě, na bohaté a</a:t>
            </a:r>
            <a:endParaRPr sz="2400" b="1" dirty="0">
              <a:solidFill>
                <a:schemeClr val="tx1"/>
              </a:solidFill>
              <a:latin typeface="Raleway"/>
              <a:ea typeface="Raleway"/>
              <a:cs typeface="Raleway"/>
              <a:sym typeface="Raleway"/>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Raleway"/>
                <a:ea typeface="Raleway"/>
                <a:cs typeface="Raleway"/>
                <a:sym typeface="Raleway"/>
              </a:rPr>
              <a:t>chudé, </a:t>
            </a:r>
            <a:r>
              <a:rPr lang="en" sz="2400" b="1" dirty="0">
                <a:solidFill>
                  <a:schemeClr val="bg1"/>
                </a:solidFill>
                <a:latin typeface="Raleway"/>
                <a:ea typeface="Raleway"/>
                <a:cs typeface="Raleway"/>
                <a:sym typeface="Raleway"/>
              </a:rPr>
              <a:t>ženy</a:t>
            </a:r>
            <a:r>
              <a:rPr lang="en" sz="2400" b="1" dirty="0">
                <a:solidFill>
                  <a:schemeClr val="tx1"/>
                </a:solidFill>
                <a:latin typeface="Raleway"/>
                <a:ea typeface="Raleway"/>
                <a:cs typeface="Raleway"/>
                <a:sym typeface="Raleway"/>
              </a:rPr>
              <a:t> a muže, starší a mladší generace.</a:t>
            </a:r>
            <a:endParaRPr sz="2400" b="1" dirty="0">
              <a:solidFill>
                <a:schemeClr val="tx1"/>
              </a:solidFill>
              <a:latin typeface="Raleway"/>
              <a:ea typeface="Raleway"/>
              <a:cs typeface="Raleway"/>
              <a:sym typeface="Raleway"/>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Raleway"/>
                <a:ea typeface="Raleway"/>
                <a:cs typeface="Raleway"/>
                <a:sym typeface="Raleway"/>
              </a:rPr>
              <a:t>Změna klimatu není jen otázkou ochrany</a:t>
            </a:r>
            <a:endParaRPr sz="2400" b="1" dirty="0">
              <a:solidFill>
                <a:schemeClr val="tx1"/>
              </a:solidFill>
              <a:latin typeface="Raleway"/>
              <a:ea typeface="Raleway"/>
              <a:cs typeface="Raleway"/>
              <a:sym typeface="Raleway"/>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Raleway"/>
                <a:ea typeface="Raleway"/>
                <a:cs typeface="Raleway"/>
                <a:sym typeface="Raleway"/>
              </a:rPr>
              <a:t>životního prostředí, ale také otázkou</a:t>
            </a:r>
            <a:endParaRPr sz="2400" b="1" dirty="0">
              <a:solidFill>
                <a:schemeClr val="tx1"/>
              </a:solidFill>
              <a:latin typeface="Raleway"/>
              <a:ea typeface="Raleway"/>
              <a:cs typeface="Raleway"/>
              <a:sym typeface="Raleway"/>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Raleway"/>
                <a:ea typeface="Raleway"/>
                <a:cs typeface="Raleway"/>
                <a:sym typeface="Raleway"/>
              </a:rPr>
              <a:t>spravedlnosti a lidských práv. Zatímco ti, kteří</a:t>
            </a:r>
            <a:endParaRPr sz="2400" b="1" dirty="0">
              <a:solidFill>
                <a:schemeClr val="tx1"/>
              </a:solidFill>
              <a:latin typeface="Raleway"/>
              <a:ea typeface="Raleway"/>
              <a:cs typeface="Raleway"/>
              <a:sym typeface="Raleway"/>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Raleway"/>
                <a:ea typeface="Raleway"/>
                <a:cs typeface="Raleway"/>
                <a:sym typeface="Raleway"/>
              </a:rPr>
              <a:t>jsou za změnu klimatu nejvíce zodpovědní, jsou</a:t>
            </a:r>
            <a:endParaRPr sz="2400" b="1" dirty="0">
              <a:solidFill>
                <a:schemeClr val="tx1"/>
              </a:solidFill>
              <a:latin typeface="Raleway"/>
              <a:ea typeface="Raleway"/>
              <a:cs typeface="Raleway"/>
              <a:sym typeface="Raleway"/>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Raleway"/>
                <a:ea typeface="Raleway"/>
                <a:cs typeface="Raleway"/>
                <a:sym typeface="Raleway"/>
              </a:rPr>
              <a:t>od jejích dopadů relativně izolováni, právě ti,</a:t>
            </a:r>
            <a:endParaRPr sz="2400" b="1" dirty="0">
              <a:solidFill>
                <a:schemeClr val="tx1"/>
              </a:solidFill>
              <a:latin typeface="Raleway"/>
              <a:ea typeface="Raleway"/>
              <a:cs typeface="Raleway"/>
              <a:sym typeface="Raleway"/>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Raleway"/>
                <a:ea typeface="Raleway"/>
                <a:cs typeface="Raleway"/>
                <a:sym typeface="Raleway"/>
              </a:rPr>
              <a:t>kteří k ní přispěli nejméně, pocítí její dopady</a:t>
            </a:r>
            <a:endParaRPr sz="2400" b="1" dirty="0">
              <a:solidFill>
                <a:schemeClr val="tx1"/>
              </a:solidFill>
              <a:latin typeface="Raleway"/>
              <a:ea typeface="Raleway"/>
              <a:cs typeface="Raleway"/>
              <a:sym typeface="Raleway"/>
            </a:endParaRPr>
          </a:p>
          <a:p>
            <a:pPr marL="0" lvl="0" indent="0" algn="l" rtl="0">
              <a:spcBef>
                <a:spcPts val="0"/>
              </a:spcBef>
              <a:spcAft>
                <a:spcPts val="0"/>
              </a:spcAft>
              <a:buClr>
                <a:schemeClr val="dk1"/>
              </a:buClr>
              <a:buSzPts val="1100"/>
              <a:buFont typeface="Arial"/>
              <a:buNone/>
            </a:pPr>
            <a:r>
              <a:rPr lang="en" sz="2400" b="1" dirty="0">
                <a:solidFill>
                  <a:schemeClr val="tx1"/>
                </a:solidFill>
                <a:latin typeface="Raleway"/>
                <a:ea typeface="Raleway"/>
                <a:cs typeface="Raleway"/>
                <a:sym typeface="Raleway"/>
              </a:rPr>
              <a:t>pravděpodobně nejvýrazněji.</a:t>
            </a:r>
            <a:endParaRPr sz="2400" b="1" dirty="0">
              <a:solidFill>
                <a:schemeClr val="tx1"/>
              </a:solidFill>
              <a:latin typeface="Raleway"/>
              <a:ea typeface="Raleway"/>
              <a:cs typeface="Raleway"/>
              <a:sym typeface="Raleway"/>
            </a:endParaRPr>
          </a:p>
        </p:txBody>
      </p:sp>
      <p:sp>
        <p:nvSpPr>
          <p:cNvPr id="220" name="Google Shape;220;p3"/>
          <p:cNvSpPr/>
          <p:nvPr/>
        </p:nvSpPr>
        <p:spPr>
          <a:xfrm>
            <a:off x="1248480" y="4609800"/>
            <a:ext cx="6146280" cy="36576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FFFFFF"/>
              </a:buClr>
              <a:buSzPts val="1200"/>
              <a:buFont typeface="Raleway"/>
              <a:buNone/>
            </a:pPr>
            <a:r>
              <a:rPr lang="en" sz="1200" i="1">
                <a:solidFill>
                  <a:srgbClr val="FFFFFF"/>
                </a:solidFill>
                <a:latin typeface="Raleway"/>
                <a:ea typeface="Raleway"/>
                <a:cs typeface="Raleway"/>
                <a:sym typeface="Raleway"/>
              </a:rPr>
              <a:t>Zdroj</a:t>
            </a:r>
            <a:r>
              <a:rPr lang="en" sz="1200" b="0" i="1" u="none" strike="noStrike" cap="none">
                <a:solidFill>
                  <a:srgbClr val="FFFFFF"/>
                </a:solidFill>
                <a:latin typeface="Raleway"/>
                <a:ea typeface="Raleway"/>
                <a:cs typeface="Raleway"/>
                <a:sym typeface="Raleway"/>
              </a:rPr>
              <a:t>: </a:t>
            </a:r>
            <a:r>
              <a:rPr lang="en" sz="1200" b="0" i="1" u="sng" strike="noStrike" cap="none">
                <a:solidFill>
                  <a:srgbClr val="FFFFFF"/>
                </a:solidFill>
                <a:latin typeface="Raleway"/>
                <a:ea typeface="Raleway"/>
                <a:cs typeface="Raleway"/>
                <a:sym typeface="Raleway"/>
                <a:hlinkClick r:id="rId3">
                  <a:extLst>
                    <a:ext uri="{A12FA001-AC4F-418D-AE19-62706E023703}">
                      <ahyp:hlinkClr xmlns:ahyp="http://schemas.microsoft.com/office/drawing/2018/hyperlinkcolor" val="tx"/>
                    </a:ext>
                  </a:extLst>
                </a:hlinkClick>
              </a:rPr>
              <a:t>https://www.un.org/sustainabledevelopment/blog/2019/05/climate-justice/</a:t>
            </a:r>
            <a:r>
              <a:rPr lang="en" sz="1200" b="0" i="1" u="none" strike="noStrike" cap="none">
                <a:solidFill>
                  <a:srgbClr val="FFFFFF"/>
                </a:solidFill>
                <a:latin typeface="Raleway"/>
                <a:ea typeface="Raleway"/>
                <a:cs typeface="Raleway"/>
                <a:sym typeface="Raleway"/>
              </a:rPr>
              <a:t> </a:t>
            </a:r>
            <a:endParaRPr sz="1200" b="0" i="0" u="none" strike="noStrike" cap="none">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Shape 224"/>
        <p:cNvGrpSpPr/>
        <p:nvPr/>
      </p:nvGrpSpPr>
      <p:grpSpPr>
        <a:xfrm>
          <a:off x="0" y="0"/>
          <a:ext cx="0" cy="0"/>
          <a:chOff x="0" y="0"/>
          <a:chExt cx="0" cy="0"/>
        </a:xfrm>
      </p:grpSpPr>
      <p:sp>
        <p:nvSpPr>
          <p:cNvPr id="225" name="Google Shape;225;p4"/>
          <p:cNvSpPr txBox="1">
            <a:spLocks noGrp="1"/>
          </p:cNvSpPr>
          <p:nvPr>
            <p:ph type="subTitle" idx="1"/>
          </p:nvPr>
        </p:nvSpPr>
        <p:spPr>
          <a:xfrm>
            <a:off x="410040" y="1878840"/>
            <a:ext cx="4961160" cy="2496240"/>
          </a:xfrm>
          <a:prstGeom prst="rect">
            <a:avLst/>
          </a:prstGeom>
          <a:noFill/>
          <a:ln>
            <a:noFill/>
          </a:ln>
        </p:spPr>
        <p:txBody>
          <a:bodyPr spcFirstLastPara="1" wrap="square" lIns="0" tIns="91425" rIns="0" bIns="91425" anchor="b" anchorCtr="0">
            <a:noAutofit/>
          </a:bodyPr>
          <a:lstStyle/>
          <a:p>
            <a:pPr marL="0" marR="0" lvl="0" indent="0" algn="l" rtl="0">
              <a:lnSpc>
                <a:spcPct val="115000"/>
              </a:lnSpc>
              <a:spcBef>
                <a:spcPts val="0"/>
              </a:spcBef>
              <a:spcAft>
                <a:spcPts val="0"/>
              </a:spcAft>
              <a:buClr>
                <a:srgbClr val="FFFFFF"/>
              </a:buClr>
              <a:buSzPts val="3000"/>
              <a:buFont typeface="Raleway"/>
              <a:buNone/>
            </a:pPr>
            <a:r>
              <a:rPr lang="en" sz="3000" dirty="0">
                <a:solidFill>
                  <a:srgbClr val="FFFFFF"/>
                </a:solidFill>
                <a:latin typeface="Raleway"/>
                <a:ea typeface="Raleway"/>
                <a:cs typeface="Raleway"/>
                <a:sym typeface="Raleway"/>
              </a:rPr>
              <a:t>Kdo jsou ženy, které bojují za klimatickou a environmentální spravedlnost?</a:t>
            </a:r>
            <a:endParaRPr sz="3000" b="0" i="0" u="none" strike="noStrike" cap="none" dirty="0">
              <a:latin typeface="Arial"/>
              <a:ea typeface="Arial"/>
              <a:cs typeface="Arial"/>
              <a:sym typeface="Arial"/>
            </a:endParaRPr>
          </a:p>
        </p:txBody>
      </p:sp>
      <p:pic>
        <p:nvPicPr>
          <p:cNvPr id="226" name="Google Shape;226;p4"/>
          <p:cNvPicPr preferRelativeResize="0"/>
          <p:nvPr/>
        </p:nvPicPr>
        <p:blipFill rotWithShape="1">
          <a:blip r:embed="rId3">
            <a:alphaModFix/>
          </a:blip>
          <a:srcRect/>
          <a:stretch/>
        </p:blipFill>
        <p:spPr>
          <a:xfrm>
            <a:off x="5238360" y="-25560"/>
            <a:ext cx="3895200" cy="5194080"/>
          </a:xfrm>
          <a:prstGeom prst="rect">
            <a:avLst/>
          </a:prstGeom>
          <a:noFill/>
          <a:ln>
            <a:noFill/>
          </a:ln>
        </p:spPr>
      </p:pic>
      <p:sp>
        <p:nvSpPr>
          <p:cNvPr id="227" name="Google Shape;227;p4"/>
          <p:cNvSpPr/>
          <p:nvPr/>
        </p:nvSpPr>
        <p:spPr>
          <a:xfrm>
            <a:off x="565560" y="4673880"/>
            <a:ext cx="6146280" cy="36576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FFFFFF"/>
              </a:buClr>
              <a:buSzPts val="1200"/>
              <a:buFont typeface="Raleway"/>
              <a:buNone/>
            </a:pPr>
            <a:r>
              <a:rPr lang="en" sz="1200" i="1">
                <a:solidFill>
                  <a:srgbClr val="FFFFFF"/>
                </a:solidFill>
                <a:latin typeface="Raleway"/>
                <a:ea typeface="Raleway"/>
                <a:cs typeface="Raleway"/>
                <a:sym typeface="Raleway"/>
              </a:rPr>
              <a:t>Zdroj fotografie: </a:t>
            </a:r>
            <a:r>
              <a:rPr lang="en" sz="1200" b="0" i="1" u="none" strike="noStrike" cap="none">
                <a:solidFill>
                  <a:srgbClr val="FFFFFF"/>
                </a:solidFill>
                <a:latin typeface="Raleway"/>
                <a:ea typeface="Raleway"/>
                <a:cs typeface="Raleway"/>
                <a:sym typeface="Raleway"/>
              </a:rPr>
              <a:t>Mondo (</a:t>
            </a:r>
            <a:r>
              <a:rPr lang="en" sz="1200" i="1">
                <a:solidFill>
                  <a:srgbClr val="FFFFFF"/>
                </a:solidFill>
                <a:latin typeface="Raleway"/>
                <a:ea typeface="Raleway"/>
                <a:cs typeface="Raleway"/>
                <a:sym typeface="Raleway"/>
              </a:rPr>
              <a:t>organizace, Estonsko)</a:t>
            </a:r>
            <a:endParaRPr sz="1200" b="0" i="0" u="none" strike="noStrike" cap="none">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7030A0"/>
        </a:solidFill>
        <a:effectLst/>
      </p:bgPr>
    </p:bg>
    <p:spTree>
      <p:nvGrpSpPr>
        <p:cNvPr id="1" name="Shape 231"/>
        <p:cNvGrpSpPr/>
        <p:nvPr/>
      </p:nvGrpSpPr>
      <p:grpSpPr>
        <a:xfrm>
          <a:off x="0" y="0"/>
          <a:ext cx="0" cy="0"/>
          <a:chOff x="0" y="0"/>
          <a:chExt cx="0" cy="0"/>
        </a:xfrm>
      </p:grpSpPr>
      <p:sp>
        <p:nvSpPr>
          <p:cNvPr id="232" name="Google Shape;232;p10"/>
          <p:cNvSpPr txBox="1">
            <a:spLocks noGrp="1"/>
          </p:cNvSpPr>
          <p:nvPr>
            <p:ph type="title"/>
          </p:nvPr>
        </p:nvSpPr>
        <p:spPr>
          <a:xfrm>
            <a:off x="512134" y="939137"/>
            <a:ext cx="2351567" cy="4204363"/>
          </a:xfrm>
          <a:prstGeom prst="rect">
            <a:avLst/>
          </a:prstGeom>
          <a:noFill/>
          <a:ln>
            <a:noFill/>
          </a:ln>
        </p:spPr>
        <p:txBody>
          <a:bodyPr spcFirstLastPara="1" wrap="square" lIns="0" tIns="91425" rIns="0" bIns="91425" anchor="b" anchorCtr="0">
            <a:noAutofit/>
          </a:bodyPr>
          <a:lstStyle/>
          <a:p>
            <a:pPr>
              <a:lnSpc>
                <a:spcPct val="115000"/>
              </a:lnSpc>
              <a:buClr>
                <a:srgbClr val="FFFFFF"/>
              </a:buClr>
              <a:buSzPts val="3600"/>
            </a:pPr>
            <a:r>
              <a:rPr lang="en" sz="5400" b="0" strike="noStrike" dirty="0">
                <a:solidFill>
                  <a:srgbClr val="FFFFFF"/>
                </a:solidFill>
                <a:latin typeface="Bebas Neue"/>
                <a:ea typeface="Bebas Neue"/>
                <a:cs typeface="Bebas Neue"/>
                <a:sym typeface="Bebas Neue"/>
              </a:rPr>
              <a:t>Wangari Maathai</a:t>
            </a:r>
            <a:br>
              <a:rPr lang="en" sz="3600" b="0" strike="noStrike" dirty="0">
                <a:solidFill>
                  <a:srgbClr val="FFFFFF"/>
                </a:solidFill>
                <a:latin typeface="Bebas Neue"/>
                <a:ea typeface="Bebas Neue"/>
                <a:cs typeface="Bebas Neue"/>
                <a:sym typeface="Bebas Neue"/>
              </a:rPr>
            </a:br>
            <a:br>
              <a:rPr lang="en" sz="3600" b="0" strike="noStrike" dirty="0">
                <a:solidFill>
                  <a:srgbClr val="FFFFFF"/>
                </a:solidFill>
                <a:latin typeface="Bebas Neue"/>
                <a:ea typeface="Bebas Neue"/>
                <a:cs typeface="Bebas Neue"/>
                <a:sym typeface="Bebas Neue"/>
              </a:rPr>
            </a:br>
            <a:r>
              <a:rPr lang="en" sz="2800" b="0" strike="noStrike" dirty="0">
                <a:solidFill>
                  <a:srgbClr val="FFFFFF"/>
                </a:solidFill>
                <a:latin typeface="Bebas Neue"/>
                <a:ea typeface="Bebas Neue"/>
                <a:cs typeface="Bebas Neue"/>
                <a:sym typeface="Bebas Neue"/>
                <a:hlinkClick r:id="rId3"/>
              </a:rPr>
              <a:t>Video</a:t>
            </a:r>
            <a:r>
              <a:rPr lang="en" sz="2800" dirty="0">
                <a:solidFill>
                  <a:srgbClr val="FFFFFF"/>
                </a:solidFill>
                <a:latin typeface="Bebas Neue"/>
                <a:ea typeface="Bebas Neue"/>
                <a:cs typeface="Bebas Neue"/>
                <a:sym typeface="Bebas Neue"/>
              </a:rPr>
              <a:t> (CZ)</a:t>
            </a:r>
            <a:br>
              <a:rPr lang="cs-CZ" sz="2800" dirty="0">
                <a:solidFill>
                  <a:srgbClr val="FFFFFF"/>
                </a:solidFill>
                <a:latin typeface="Bebas Neue"/>
                <a:ea typeface="Bebas Neue"/>
                <a:cs typeface="Bebas Neue"/>
                <a:sym typeface="Bebas Neue"/>
              </a:rPr>
            </a:br>
            <a:br>
              <a:rPr lang="cs-CZ" sz="800" dirty="0">
                <a:solidFill>
                  <a:schemeClr val="dk1"/>
                </a:solidFill>
                <a:latin typeface="Calibri"/>
                <a:ea typeface="Calibri"/>
                <a:cs typeface="Calibri"/>
                <a:sym typeface="Calibri"/>
              </a:rPr>
            </a:br>
            <a:br>
              <a:rPr lang="cs-CZ" sz="800" dirty="0">
                <a:solidFill>
                  <a:schemeClr val="dk1"/>
                </a:solidFill>
                <a:latin typeface="Calibri"/>
                <a:ea typeface="Calibri"/>
                <a:cs typeface="Calibri"/>
                <a:sym typeface="Calibri"/>
              </a:rPr>
            </a:br>
            <a:br>
              <a:rPr lang="cs-CZ" sz="800" dirty="0">
                <a:solidFill>
                  <a:schemeClr val="dk1"/>
                </a:solidFill>
                <a:latin typeface="Calibri"/>
                <a:ea typeface="Calibri"/>
                <a:cs typeface="Calibri"/>
                <a:sym typeface="Calibri"/>
              </a:rPr>
            </a:br>
            <a:br>
              <a:rPr lang="cs-CZ" sz="800" dirty="0">
                <a:solidFill>
                  <a:schemeClr val="dk1"/>
                </a:solidFill>
                <a:latin typeface="Calibri"/>
                <a:ea typeface="Calibri"/>
                <a:cs typeface="Calibri"/>
                <a:sym typeface="Calibri"/>
              </a:rPr>
            </a:br>
            <a:br>
              <a:rPr lang="cs-CZ" sz="800" dirty="0">
                <a:solidFill>
                  <a:schemeClr val="dk1"/>
                </a:solidFill>
                <a:latin typeface="Calibri"/>
                <a:ea typeface="Calibri"/>
                <a:cs typeface="Calibri"/>
                <a:sym typeface="Calibri"/>
              </a:rPr>
            </a:br>
            <a:r>
              <a:rPr lang="cs-CZ" sz="800" dirty="0">
                <a:solidFill>
                  <a:schemeClr val="dk1"/>
                </a:solidFill>
                <a:latin typeface="Calibri"/>
                <a:ea typeface="Calibri"/>
                <a:cs typeface="Calibri"/>
                <a:sym typeface="Calibri"/>
              </a:rPr>
              <a:t>Zdroj obrázku:</a:t>
            </a:r>
            <a:r>
              <a:rPr lang="cs-CZ" sz="800" dirty="0">
                <a:solidFill>
                  <a:srgbClr val="1155CC"/>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cs-CZ" sz="800" u="sng" dirty="0">
                <a:solidFill>
                  <a:srgbClr val="1155CC"/>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File:Wangari </a:t>
            </a:r>
            <a:r>
              <a:rPr lang="cs-CZ" sz="800" u="sng" dirty="0" err="1">
                <a:solidFill>
                  <a:srgbClr val="1155CC"/>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Maathai</a:t>
            </a:r>
            <a:r>
              <a:rPr lang="cs-CZ" sz="800" u="sng" dirty="0">
                <a:solidFill>
                  <a:srgbClr val="1155CC"/>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 in 2001.jpg - </a:t>
            </a:r>
            <a:r>
              <a:rPr lang="cs-CZ" sz="800" u="sng" dirty="0" err="1">
                <a:solidFill>
                  <a:srgbClr val="1155CC"/>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Wikimedia</a:t>
            </a:r>
            <a:r>
              <a:rPr lang="cs-CZ" sz="800" u="sng" dirty="0">
                <a:solidFill>
                  <a:srgbClr val="1155CC"/>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cs-CZ" sz="800" u="sng" dirty="0" err="1">
                <a:solidFill>
                  <a:srgbClr val="1155CC"/>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Commons</a:t>
            </a:r>
            <a:br>
              <a:rPr lang="cs-CZ" sz="2800" u="sng" dirty="0">
                <a:solidFill>
                  <a:srgbClr val="1155CC"/>
                </a:solidFill>
                <a:latin typeface="Calibri"/>
                <a:ea typeface="Calibri"/>
                <a:cs typeface="Calibri"/>
                <a:sym typeface="Calibri"/>
              </a:rPr>
            </a:br>
            <a:endParaRPr sz="2800" b="0" strike="noStrike" dirty="0">
              <a:solidFill>
                <a:srgbClr val="000000"/>
              </a:solidFill>
              <a:latin typeface="Arial"/>
              <a:ea typeface="Arial"/>
              <a:cs typeface="Arial"/>
              <a:sym typeface="Arial"/>
            </a:endParaRPr>
          </a:p>
        </p:txBody>
      </p:sp>
      <p:pic>
        <p:nvPicPr>
          <p:cNvPr id="233" name="Google Shape;233;p10">
            <a:hlinkClick r:id="rId3"/>
          </p:cNvPr>
          <p:cNvPicPr preferRelativeResize="0"/>
          <p:nvPr/>
        </p:nvPicPr>
        <p:blipFill>
          <a:blip r:embed="rId5">
            <a:alphaModFix/>
          </a:blip>
          <a:stretch>
            <a:fillRect/>
          </a:stretch>
        </p:blipFill>
        <p:spPr>
          <a:xfrm>
            <a:off x="4539485" y="152400"/>
            <a:ext cx="3002441" cy="48386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FF9900"/>
        </a:solidFill>
        <a:effectLst/>
      </p:bgPr>
    </p:bg>
    <p:spTree>
      <p:nvGrpSpPr>
        <p:cNvPr id="1" name="Shape 237"/>
        <p:cNvGrpSpPr/>
        <p:nvPr/>
      </p:nvGrpSpPr>
      <p:grpSpPr>
        <a:xfrm>
          <a:off x="0" y="0"/>
          <a:ext cx="0" cy="0"/>
          <a:chOff x="0" y="0"/>
          <a:chExt cx="0" cy="0"/>
        </a:xfrm>
      </p:grpSpPr>
      <p:sp>
        <p:nvSpPr>
          <p:cNvPr id="238" name="Google Shape;238;p9"/>
          <p:cNvSpPr txBox="1">
            <a:spLocks noGrp="1"/>
          </p:cNvSpPr>
          <p:nvPr>
            <p:ph type="sldNum" idx="12"/>
          </p:nvPr>
        </p:nvSpPr>
        <p:spPr>
          <a:xfrm>
            <a:off x="8349480" y="4532400"/>
            <a:ext cx="548280" cy="39312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400"/>
              <a:buFont typeface="Oswald"/>
              <a:buNone/>
            </a:pPr>
            <a:fld id="{00000000-1234-1234-1234-123412341234}" type="slidenum">
              <a:rPr lang="en" sz="1400" b="0" i="0" u="none" strike="noStrike" cap="none">
                <a:solidFill>
                  <a:srgbClr val="000000"/>
                </a:solidFill>
                <a:latin typeface="Oswald"/>
                <a:ea typeface="Oswald"/>
                <a:cs typeface="Oswald"/>
                <a:sym typeface="Oswald"/>
              </a:rPr>
              <a:t>7</a:t>
            </a:fld>
            <a:endParaRPr sz="1400" b="0" i="0" u="none" strike="noStrike" cap="none">
              <a:solidFill>
                <a:srgbClr val="000000"/>
              </a:solidFill>
              <a:latin typeface="Times New Roman"/>
              <a:ea typeface="Times New Roman"/>
              <a:cs typeface="Times New Roman"/>
              <a:sym typeface="Times New Roman"/>
            </a:endParaRPr>
          </a:p>
        </p:txBody>
      </p:sp>
      <p:sp>
        <p:nvSpPr>
          <p:cNvPr id="239" name="Google Shape;239;p9"/>
          <p:cNvSpPr/>
          <p:nvPr/>
        </p:nvSpPr>
        <p:spPr>
          <a:xfrm>
            <a:off x="244466" y="199980"/>
            <a:ext cx="1859100" cy="472554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4000"/>
              <a:buFont typeface="Bebas Neue"/>
              <a:buNone/>
            </a:pPr>
            <a:r>
              <a:rPr lang="en" sz="5400" dirty="0">
                <a:latin typeface="Bebas Neue"/>
                <a:ea typeface="Bebas Neue"/>
                <a:cs typeface="Bebas Neue"/>
                <a:sym typeface="Bebas Neue"/>
              </a:rPr>
              <a:t>Leydy </a:t>
            </a:r>
            <a:endParaRPr sz="5400" dirty="0">
              <a:latin typeface="Bebas Neue"/>
              <a:ea typeface="Bebas Neue"/>
              <a:cs typeface="Bebas Neue"/>
              <a:sym typeface="Bebas Neue"/>
            </a:endParaRPr>
          </a:p>
          <a:p>
            <a:pPr marL="0" marR="0" lvl="0" indent="0" algn="l" rtl="0">
              <a:lnSpc>
                <a:spcPct val="115000"/>
              </a:lnSpc>
              <a:spcBef>
                <a:spcPts val="0"/>
              </a:spcBef>
              <a:spcAft>
                <a:spcPts val="0"/>
              </a:spcAft>
              <a:buClr>
                <a:srgbClr val="000000"/>
              </a:buClr>
              <a:buSzPts val="4000"/>
              <a:buFont typeface="Bebas Neue"/>
              <a:buNone/>
            </a:pPr>
            <a:r>
              <a:rPr lang="en" sz="5400" dirty="0">
                <a:latin typeface="Bebas Neue"/>
                <a:ea typeface="Bebas Neue"/>
                <a:cs typeface="Bebas Neue"/>
                <a:sym typeface="Bebas Neue"/>
              </a:rPr>
              <a:t>Pech</a:t>
            </a:r>
            <a:r>
              <a:rPr lang="en" sz="5400" b="0" i="0" u="none" strike="noStrike" cap="none" dirty="0">
                <a:solidFill>
                  <a:srgbClr val="000000"/>
                </a:solidFill>
                <a:latin typeface="Bebas Neue"/>
                <a:ea typeface="Bebas Neue"/>
                <a:cs typeface="Bebas Neue"/>
                <a:sym typeface="Bebas Neue"/>
              </a:rPr>
              <a:t> </a:t>
            </a:r>
            <a:endParaRPr sz="5400" dirty="0">
              <a:latin typeface="Bebas Neue"/>
              <a:ea typeface="Bebas Neue"/>
              <a:cs typeface="Bebas Neue"/>
              <a:sym typeface="Bebas Neue"/>
            </a:endParaRPr>
          </a:p>
          <a:p>
            <a:pPr marL="0" marR="0" lvl="0" indent="0" algn="l" rtl="0">
              <a:lnSpc>
                <a:spcPct val="115000"/>
              </a:lnSpc>
              <a:spcBef>
                <a:spcPts val="0"/>
              </a:spcBef>
              <a:spcAft>
                <a:spcPts val="0"/>
              </a:spcAft>
              <a:buClr>
                <a:srgbClr val="000000"/>
              </a:buClr>
              <a:buSzPts val="4000"/>
              <a:buFont typeface="Bebas Neue"/>
              <a:buNone/>
            </a:pPr>
            <a:endParaRPr lang="cs-CZ" sz="2400" dirty="0">
              <a:latin typeface="Bebas Neue"/>
              <a:ea typeface="Bebas Neue"/>
              <a:cs typeface="Bebas Neue"/>
              <a:sym typeface="Bebas Neue"/>
            </a:endParaRPr>
          </a:p>
          <a:p>
            <a:pPr marL="0" marR="0" lvl="0" indent="0" algn="l" rtl="0">
              <a:lnSpc>
                <a:spcPct val="115000"/>
              </a:lnSpc>
              <a:spcBef>
                <a:spcPts val="0"/>
              </a:spcBef>
              <a:spcAft>
                <a:spcPts val="0"/>
              </a:spcAft>
              <a:buClr>
                <a:srgbClr val="000000"/>
              </a:buClr>
              <a:buSzPts val="4000"/>
              <a:buFont typeface="Bebas Neue"/>
              <a:buNone/>
            </a:pPr>
            <a:r>
              <a:rPr lang="en" sz="2400" dirty="0">
                <a:latin typeface="Bebas Neue"/>
                <a:ea typeface="Bebas Neue"/>
                <a:cs typeface="Bebas Neue"/>
                <a:sym typeface="Bebas Neue"/>
                <a:hlinkClick r:id="rId3"/>
              </a:rPr>
              <a:t>Video</a:t>
            </a:r>
            <a:r>
              <a:rPr lang="en" sz="2400" dirty="0">
                <a:latin typeface="Bebas Neue"/>
                <a:ea typeface="Bebas Neue"/>
                <a:cs typeface="Bebas Neue"/>
                <a:sym typeface="Bebas Neue"/>
              </a:rPr>
              <a:t> (aj</a:t>
            </a:r>
            <a:r>
              <a:rPr lang="cs-CZ" sz="2400" dirty="0">
                <a:latin typeface="Bebas Neue"/>
                <a:ea typeface="Bebas Neue"/>
                <a:cs typeface="Bebas Neue"/>
                <a:sym typeface="Bebas Neue"/>
              </a:rPr>
              <a:t>, s možností automatických titulků)</a:t>
            </a:r>
          </a:p>
          <a:p>
            <a:pPr>
              <a:lnSpc>
                <a:spcPct val="115000"/>
              </a:lnSpc>
              <a:buSzPts val="4000"/>
            </a:pPr>
            <a:endParaRPr lang="cs-CZ" sz="800" dirty="0">
              <a:solidFill>
                <a:schemeClr val="dk1"/>
              </a:solidFill>
              <a:latin typeface="Calibri"/>
              <a:ea typeface="Calibri"/>
              <a:cs typeface="Calibri"/>
              <a:sym typeface="Calibri"/>
            </a:endParaRPr>
          </a:p>
          <a:p>
            <a:pPr>
              <a:lnSpc>
                <a:spcPct val="115000"/>
              </a:lnSpc>
              <a:buSzPts val="4000"/>
            </a:pPr>
            <a:endParaRPr lang="cs-CZ" sz="800" dirty="0">
              <a:solidFill>
                <a:schemeClr val="dk1"/>
              </a:solidFill>
              <a:latin typeface="Calibri"/>
              <a:ea typeface="Calibri"/>
              <a:cs typeface="Calibri"/>
              <a:sym typeface="Calibri"/>
            </a:endParaRPr>
          </a:p>
          <a:p>
            <a:pPr>
              <a:lnSpc>
                <a:spcPct val="115000"/>
              </a:lnSpc>
              <a:buSzPts val="4000"/>
            </a:pPr>
            <a:r>
              <a:rPr lang="es-ES" sz="800" dirty="0">
                <a:solidFill>
                  <a:schemeClr val="dk1"/>
                </a:solidFill>
                <a:latin typeface="Calibri"/>
                <a:ea typeface="Calibri"/>
                <a:cs typeface="Calibri"/>
                <a:sym typeface="Calibri"/>
              </a:rPr>
              <a:t>Zdroj obrázku:</a:t>
            </a:r>
            <a:r>
              <a:rPr lang="es-ES" sz="800" dirty="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es-ES" sz="800" u="sng" dirty="0">
                <a:solidFill>
                  <a:schemeClr val="hlink"/>
                </a:solidFill>
                <a:latin typeface="Calibri"/>
                <a:ea typeface="Calibri"/>
                <a:cs typeface="Calibri"/>
                <a:sym typeface="Calibri"/>
                <a:hlinkClick r:id="rId4"/>
              </a:rPr>
              <a:t>File:México Impacto de mega proyectos de desarrollo (15669450302) (cropped).jpg - Wikimedia Commons</a:t>
            </a:r>
            <a:endParaRPr lang="es-ES" sz="800" u="sng" dirty="0">
              <a:solidFill>
                <a:schemeClr val="hlink"/>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4000"/>
              <a:buFont typeface="Bebas Neue"/>
              <a:buNone/>
            </a:pPr>
            <a:endParaRPr sz="2400" b="0" i="0" u="none" strike="noStrike" cap="none" dirty="0">
              <a:latin typeface="Arial"/>
              <a:ea typeface="Arial"/>
              <a:cs typeface="Arial"/>
              <a:sym typeface="Arial"/>
            </a:endParaRPr>
          </a:p>
        </p:txBody>
      </p:sp>
      <p:sp>
        <p:nvSpPr>
          <p:cNvPr id="240" name="Google Shape;240;p9"/>
          <p:cNvSpPr/>
          <p:nvPr/>
        </p:nvSpPr>
        <p:spPr>
          <a:xfrm>
            <a:off x="0" y="0"/>
            <a:ext cx="2999520" cy="39996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1" name="Google Shape;241;p9">
            <a:hlinkClick r:id="rId3"/>
          </p:cNvPr>
          <p:cNvPicPr preferRelativeResize="0"/>
          <p:nvPr/>
        </p:nvPicPr>
        <p:blipFill rotWithShape="1">
          <a:blip r:embed="rId5">
            <a:alphaModFix/>
          </a:blip>
          <a:srcRect t="6834" b="6834"/>
          <a:stretch/>
        </p:blipFill>
        <p:spPr>
          <a:xfrm>
            <a:off x="3222276" y="-1"/>
            <a:ext cx="5197550" cy="51435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7030A0"/>
        </a:solidFill>
        <a:effectLst/>
      </p:bgPr>
    </p:bg>
    <p:spTree>
      <p:nvGrpSpPr>
        <p:cNvPr id="1" name="Shape 212"/>
        <p:cNvGrpSpPr/>
        <p:nvPr/>
      </p:nvGrpSpPr>
      <p:grpSpPr>
        <a:xfrm>
          <a:off x="0" y="0"/>
          <a:ext cx="0" cy="0"/>
          <a:chOff x="0" y="0"/>
          <a:chExt cx="0" cy="0"/>
        </a:xfrm>
      </p:grpSpPr>
      <p:sp>
        <p:nvSpPr>
          <p:cNvPr id="213" name="Google Shape;213;p2"/>
          <p:cNvSpPr txBox="1">
            <a:spLocks noGrp="1"/>
          </p:cNvSpPr>
          <p:nvPr>
            <p:ph type="subTitle" idx="1"/>
          </p:nvPr>
        </p:nvSpPr>
        <p:spPr>
          <a:xfrm>
            <a:off x="570240" y="1117800"/>
            <a:ext cx="7749720" cy="3367440"/>
          </a:xfrm>
          <a:prstGeom prst="rect">
            <a:avLst/>
          </a:prstGeom>
          <a:noFill/>
          <a:ln>
            <a:noFill/>
          </a:ln>
        </p:spPr>
        <p:txBody>
          <a:bodyPr spcFirstLastPara="1" wrap="square" lIns="0" tIns="91425" rIns="0" bIns="91425" anchor="t" anchorCtr="0">
            <a:noAutofit/>
          </a:bodyPr>
          <a:lstStyle/>
          <a:p>
            <a:pPr marL="457200" marR="0" lvl="0" indent="-380880" algn="l" rtl="0">
              <a:lnSpc>
                <a:spcPct val="115000"/>
              </a:lnSpc>
              <a:spcBef>
                <a:spcPts val="0"/>
              </a:spcBef>
              <a:spcAft>
                <a:spcPts val="0"/>
              </a:spcAft>
              <a:buClr>
                <a:srgbClr val="FFFFFF"/>
              </a:buClr>
              <a:buSzPts val="2400"/>
              <a:buFont typeface="Raleway"/>
              <a:buAutoNum type="arabicPeriod"/>
            </a:pPr>
            <a:endParaRPr lang="cs-CZ" sz="2400" dirty="0">
              <a:solidFill>
                <a:srgbClr val="FFFFFF"/>
              </a:solidFill>
              <a:latin typeface="Raleway"/>
              <a:ea typeface="Raleway"/>
              <a:cs typeface="Raleway"/>
              <a:sym typeface="Raleway"/>
            </a:endParaRPr>
          </a:p>
          <a:p>
            <a:pPr marL="457200" marR="0" lvl="0" indent="-380880" algn="l" rtl="0">
              <a:lnSpc>
                <a:spcPct val="115000"/>
              </a:lnSpc>
              <a:spcBef>
                <a:spcPts val="0"/>
              </a:spcBef>
              <a:spcAft>
                <a:spcPts val="0"/>
              </a:spcAft>
              <a:buClr>
                <a:srgbClr val="FFFFFF"/>
              </a:buClr>
              <a:buSzPts val="2400"/>
              <a:buFont typeface="Raleway"/>
              <a:buAutoNum type="arabicPeriod"/>
            </a:pPr>
            <a:r>
              <a:rPr lang="en" sz="2400" dirty="0">
                <a:solidFill>
                  <a:srgbClr val="FFFFFF"/>
                </a:solidFill>
                <a:latin typeface="Raleway"/>
                <a:ea typeface="Raleway"/>
                <a:cs typeface="Raleway"/>
                <a:sym typeface="Raleway"/>
              </a:rPr>
              <a:t>J</a:t>
            </a:r>
            <a:r>
              <a:rPr lang="cs-CZ" sz="2400" dirty="0" err="1">
                <a:solidFill>
                  <a:srgbClr val="FFFFFF"/>
                </a:solidFill>
                <a:latin typeface="Raleway"/>
                <a:ea typeface="Raleway"/>
                <a:cs typeface="Raleway"/>
                <a:sym typeface="Raleway"/>
              </a:rPr>
              <a:t>akou</a:t>
            </a:r>
            <a:r>
              <a:rPr lang="cs-CZ" sz="2400" dirty="0">
                <a:solidFill>
                  <a:srgbClr val="FFFFFF"/>
                </a:solidFill>
                <a:latin typeface="Raleway"/>
                <a:ea typeface="Raleway"/>
                <a:cs typeface="Raleway"/>
                <a:sym typeface="Raleway"/>
              </a:rPr>
              <a:t> úlohu hrály tyto ženy ve svých komunitách nebo v celosvětovém měřítku?</a:t>
            </a:r>
          </a:p>
          <a:p>
            <a:pPr marL="457200" marR="0" lvl="0" indent="-380880" algn="l" rtl="0">
              <a:lnSpc>
                <a:spcPct val="115000"/>
              </a:lnSpc>
              <a:spcBef>
                <a:spcPts val="0"/>
              </a:spcBef>
              <a:spcAft>
                <a:spcPts val="0"/>
              </a:spcAft>
              <a:buClr>
                <a:srgbClr val="FFFFFF"/>
              </a:buClr>
              <a:buSzPts val="2400"/>
              <a:buFont typeface="Raleway"/>
              <a:buAutoNum type="arabicPeriod"/>
            </a:pPr>
            <a:r>
              <a:rPr lang="cs-CZ" sz="2400" dirty="0">
                <a:solidFill>
                  <a:srgbClr val="FFFFFF"/>
                </a:solidFill>
                <a:latin typeface="Raleway"/>
                <a:ea typeface="Raleway"/>
                <a:cs typeface="Raleway"/>
                <a:sym typeface="Raleway"/>
              </a:rPr>
              <a:t>Jaké jsou důvody jejich aktivismu?</a:t>
            </a:r>
            <a:endParaRPr lang="cs-CZ" sz="2400" b="0" i="0" u="none" strike="noStrike" cap="none" dirty="0">
              <a:solidFill>
                <a:srgbClr val="FFFFFF"/>
              </a:solidFill>
              <a:latin typeface="Raleway"/>
              <a:ea typeface="Raleway"/>
              <a:cs typeface="Raleway"/>
              <a:sym typeface="Raleway"/>
            </a:endParaRPr>
          </a:p>
          <a:p>
            <a:pPr marL="457200" marR="0" lvl="0" indent="-380880" algn="l" rtl="0">
              <a:lnSpc>
                <a:spcPct val="115000"/>
              </a:lnSpc>
              <a:spcBef>
                <a:spcPts val="0"/>
              </a:spcBef>
              <a:spcAft>
                <a:spcPts val="0"/>
              </a:spcAft>
              <a:buClr>
                <a:srgbClr val="FFFFFF"/>
              </a:buClr>
              <a:buSzPts val="2400"/>
              <a:buFont typeface="Raleway"/>
              <a:buAutoNum type="arabicPeriod"/>
            </a:pPr>
            <a:r>
              <a:rPr lang="cs-CZ" sz="2400" dirty="0">
                <a:solidFill>
                  <a:srgbClr val="FFFFFF"/>
                </a:solidFill>
                <a:latin typeface="Raleway"/>
                <a:sym typeface="Raleway"/>
              </a:rPr>
              <a:t>Jakým překážkám čelily? Jakých úspěchů dosáhly?</a:t>
            </a:r>
            <a:endParaRPr sz="2400" b="0" i="0" u="none" strike="noStrike" cap="none" dirty="0">
              <a:latin typeface="Arial"/>
              <a:ea typeface="Arial"/>
              <a:cs typeface="Arial"/>
              <a:sym typeface="Arial"/>
            </a:endParaRPr>
          </a:p>
        </p:txBody>
      </p:sp>
      <p:sp>
        <p:nvSpPr>
          <p:cNvPr id="214" name="Google Shape;214;p2"/>
          <p:cNvSpPr txBox="1">
            <a:spLocks noGrp="1"/>
          </p:cNvSpPr>
          <p:nvPr>
            <p:ph type="title"/>
          </p:nvPr>
        </p:nvSpPr>
        <p:spPr>
          <a:xfrm>
            <a:off x="570240" y="191525"/>
            <a:ext cx="5605560" cy="736500"/>
          </a:xfrm>
          <a:prstGeom prst="rect">
            <a:avLst/>
          </a:prstGeom>
          <a:noFill/>
          <a:ln>
            <a:noFill/>
          </a:ln>
        </p:spPr>
        <p:txBody>
          <a:bodyPr spcFirstLastPara="1" wrap="square" lIns="0" tIns="91425" rIns="0" bIns="91425" anchor="t" anchorCtr="0">
            <a:noAutofit/>
          </a:bodyPr>
          <a:lstStyle/>
          <a:p>
            <a:pPr marL="0" lvl="0" indent="0" algn="l" rtl="0">
              <a:lnSpc>
                <a:spcPct val="100000"/>
              </a:lnSpc>
              <a:spcBef>
                <a:spcPts val="0"/>
              </a:spcBef>
              <a:spcAft>
                <a:spcPts val="0"/>
              </a:spcAft>
              <a:buClr>
                <a:srgbClr val="FFFFFF"/>
              </a:buClr>
              <a:buSzPts val="4000"/>
              <a:buFont typeface="Bebas Neue"/>
              <a:buNone/>
            </a:pPr>
            <a:r>
              <a:rPr lang="cs-CZ" sz="4000" dirty="0">
                <a:solidFill>
                  <a:srgbClr val="FFFFFF"/>
                </a:solidFill>
                <a:latin typeface="Bebas Neue"/>
                <a:ea typeface="Bebas Neue"/>
                <a:cs typeface="Bebas Neue"/>
                <a:sym typeface="Bebas Neue"/>
              </a:rPr>
              <a:t>Otázky k video ukázkám:</a:t>
            </a:r>
            <a:endParaRPr sz="4000" b="0" strike="noStrik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441881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Shape 245"/>
        <p:cNvGrpSpPr/>
        <p:nvPr/>
      </p:nvGrpSpPr>
      <p:grpSpPr>
        <a:xfrm>
          <a:off x="0" y="0"/>
          <a:ext cx="0" cy="0"/>
          <a:chOff x="0" y="0"/>
          <a:chExt cx="0" cy="0"/>
        </a:xfrm>
      </p:grpSpPr>
      <p:sp>
        <p:nvSpPr>
          <p:cNvPr id="246" name="Google Shape;246;p12"/>
          <p:cNvSpPr txBox="1">
            <a:spLocks noGrp="1"/>
          </p:cNvSpPr>
          <p:nvPr>
            <p:ph type="title"/>
          </p:nvPr>
        </p:nvSpPr>
        <p:spPr>
          <a:xfrm>
            <a:off x="152270" y="3440548"/>
            <a:ext cx="5158500" cy="1184412"/>
          </a:xfrm>
          <a:prstGeom prst="rect">
            <a:avLst/>
          </a:prstGeom>
          <a:noFill/>
          <a:ln>
            <a:noFill/>
          </a:ln>
        </p:spPr>
        <p:txBody>
          <a:bodyPr spcFirstLastPara="1" wrap="square" lIns="0" tIns="91425" rIns="0" bIns="91425" anchor="b" anchorCtr="0">
            <a:noAutofit/>
          </a:bodyPr>
          <a:lstStyle/>
          <a:p>
            <a:pPr marL="0" lvl="0" indent="0" algn="l" rtl="0">
              <a:lnSpc>
                <a:spcPct val="100000"/>
              </a:lnSpc>
              <a:spcBef>
                <a:spcPts val="0"/>
              </a:spcBef>
              <a:spcAft>
                <a:spcPts val="0"/>
              </a:spcAft>
              <a:buClr>
                <a:srgbClr val="FFFFFF"/>
              </a:buClr>
              <a:buSzPts val="3000"/>
              <a:buFont typeface="Raleway"/>
              <a:buNone/>
            </a:pPr>
            <a:r>
              <a:rPr lang="cs-CZ" sz="3000" b="0" strike="noStrike" dirty="0">
                <a:solidFill>
                  <a:srgbClr val="FFFFFF"/>
                </a:solidFill>
                <a:latin typeface="Raleway"/>
                <a:ea typeface="Raleway"/>
                <a:cs typeface="Raleway"/>
                <a:sym typeface="Raleway"/>
              </a:rPr>
              <a:t> </a:t>
            </a:r>
            <a:r>
              <a:rPr lang="cs-CZ" sz="2400" b="0" strike="noStrike" dirty="0">
                <a:solidFill>
                  <a:srgbClr val="FFFFFF"/>
                </a:solidFill>
                <a:latin typeface="Raleway"/>
                <a:ea typeface="Raleway"/>
                <a:cs typeface="Raleway"/>
                <a:sym typeface="Raleway"/>
              </a:rPr>
              <a:t>→ například se zapojit do kampaně</a:t>
            </a:r>
            <a:br>
              <a:rPr lang="cs-CZ" sz="2400" b="0" strike="noStrike" dirty="0">
                <a:solidFill>
                  <a:srgbClr val="FFFFFF"/>
                </a:solidFill>
                <a:latin typeface="Raleway"/>
                <a:ea typeface="Raleway"/>
                <a:cs typeface="Raleway"/>
                <a:sym typeface="Raleway"/>
              </a:rPr>
            </a:br>
            <a:r>
              <a:rPr lang="en" sz="2400" b="0" strike="noStrike" dirty="0">
                <a:solidFill>
                  <a:srgbClr val="FFFFFF"/>
                </a:solidFill>
                <a:latin typeface="Raleway"/>
                <a:ea typeface="Raleway"/>
                <a:cs typeface="Raleway"/>
                <a:sym typeface="Raleway"/>
              </a:rPr>
              <a:t>#IShareHerPower</a:t>
            </a:r>
            <a:endParaRPr sz="2400" b="0" strike="noStrike" dirty="0">
              <a:solidFill>
                <a:srgbClr val="000000"/>
              </a:solidFill>
              <a:latin typeface="Arial"/>
              <a:ea typeface="Arial"/>
              <a:cs typeface="Arial"/>
              <a:sym typeface="Arial"/>
            </a:endParaRPr>
          </a:p>
        </p:txBody>
      </p:sp>
      <p:sp>
        <p:nvSpPr>
          <p:cNvPr id="247" name="Google Shape;247;p12"/>
          <p:cNvSpPr txBox="1">
            <a:spLocks noGrp="1"/>
          </p:cNvSpPr>
          <p:nvPr>
            <p:ph type="title"/>
          </p:nvPr>
        </p:nvSpPr>
        <p:spPr>
          <a:xfrm>
            <a:off x="296640" y="614647"/>
            <a:ext cx="4200900" cy="2694300"/>
          </a:xfrm>
          <a:prstGeom prst="rect">
            <a:avLst/>
          </a:prstGeom>
          <a:noFill/>
          <a:ln>
            <a:noFill/>
          </a:ln>
        </p:spPr>
        <p:txBody>
          <a:bodyPr spcFirstLastPara="1" wrap="square" lIns="0" tIns="91425" rIns="0" bIns="91425" anchor="t" anchorCtr="0">
            <a:noAutofit/>
          </a:bodyPr>
          <a:lstStyle/>
          <a:p>
            <a:pPr marL="0" lvl="0" indent="0" algn="l" rtl="0">
              <a:lnSpc>
                <a:spcPct val="100000"/>
              </a:lnSpc>
              <a:spcBef>
                <a:spcPts val="0"/>
              </a:spcBef>
              <a:spcAft>
                <a:spcPts val="0"/>
              </a:spcAft>
              <a:buClr>
                <a:srgbClr val="FFFFFF"/>
              </a:buClr>
              <a:buSzPts val="4800"/>
              <a:buFont typeface="Bebas Neue"/>
              <a:buNone/>
            </a:pPr>
            <a:r>
              <a:rPr lang="en" sz="4800" dirty="0">
                <a:solidFill>
                  <a:srgbClr val="FFFFFF"/>
                </a:solidFill>
                <a:latin typeface="Bebas Neue"/>
                <a:ea typeface="Bebas Neue"/>
                <a:cs typeface="Bebas Neue"/>
                <a:sym typeface="Bebas Neue"/>
              </a:rPr>
              <a:t>Co můžeme udělat pro sdílení poselství těchto žen?</a:t>
            </a:r>
            <a:endParaRPr sz="4800" b="0" strike="noStrike" dirty="0">
              <a:solidFill>
                <a:srgbClr val="000000"/>
              </a:solidFill>
              <a:latin typeface="Arial"/>
              <a:ea typeface="Arial"/>
              <a:cs typeface="Arial"/>
              <a:sym typeface="Arial"/>
            </a:endParaRPr>
          </a:p>
        </p:txBody>
      </p:sp>
      <p:pic>
        <p:nvPicPr>
          <p:cNvPr id="248" name="Google Shape;248;p12"/>
          <p:cNvPicPr preferRelativeResize="0"/>
          <p:nvPr/>
        </p:nvPicPr>
        <p:blipFill rotWithShape="1">
          <a:blip r:embed="rId3">
            <a:alphaModFix/>
          </a:blip>
          <a:srcRect/>
          <a:stretch/>
        </p:blipFill>
        <p:spPr>
          <a:xfrm>
            <a:off x="5387760" y="152280"/>
            <a:ext cx="3459600" cy="4838400"/>
          </a:xfrm>
          <a:prstGeom prst="rect">
            <a:avLst/>
          </a:prstGeom>
          <a:noFill/>
          <a:ln>
            <a:noFill/>
          </a:ln>
        </p:spPr>
      </p:pic>
      <p:sp>
        <p:nvSpPr>
          <p:cNvPr id="249" name="Google Shape;249;p12"/>
          <p:cNvSpPr/>
          <p:nvPr/>
        </p:nvSpPr>
        <p:spPr>
          <a:xfrm>
            <a:off x="152270" y="4624970"/>
            <a:ext cx="6146400" cy="369302"/>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FFFFFF"/>
              </a:buClr>
              <a:buSzPts val="1200"/>
              <a:buFont typeface="Raleway"/>
              <a:buNone/>
            </a:pPr>
            <a:r>
              <a:rPr lang="cs-CZ" sz="1200" b="0" i="1" u="none" strike="noStrike" cap="none" dirty="0">
                <a:solidFill>
                  <a:srgbClr val="FFFFFF"/>
                </a:solidFill>
                <a:latin typeface="Raleway"/>
                <a:ea typeface="Raleway"/>
                <a:cs typeface="Raleway"/>
                <a:sym typeface="Raleway"/>
              </a:rPr>
              <a:t>Autorka samolepky</a:t>
            </a:r>
            <a:r>
              <a:rPr lang="en" sz="1200" b="0" i="1" u="none" strike="noStrike" cap="none" dirty="0">
                <a:solidFill>
                  <a:srgbClr val="FFFFFF"/>
                </a:solidFill>
                <a:latin typeface="Raleway"/>
                <a:ea typeface="Raleway"/>
                <a:cs typeface="Raleway"/>
                <a:sym typeface="Raleway"/>
              </a:rPr>
              <a:t>: Maari Soekov</a:t>
            </a:r>
            <a:endParaRPr sz="1200" b="0" i="0" u="none" strike="noStrike" cap="none" dirty="0">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TotalTime>
  <Words>541</Words>
  <Application>Microsoft Office PowerPoint</Application>
  <PresentationFormat>Předvádění na obrazovce (16:9)</PresentationFormat>
  <Paragraphs>66</Paragraphs>
  <Slides>15</Slides>
  <Notes>15</Notes>
  <HiddenSlides>0</HiddenSlides>
  <MMClips>0</MMClips>
  <ScaleCrop>false</ScaleCrop>
  <HeadingPairs>
    <vt:vector size="6" baseType="variant">
      <vt:variant>
        <vt:lpstr>Použitá písma</vt:lpstr>
      </vt:variant>
      <vt:variant>
        <vt:i4>6</vt:i4>
      </vt:variant>
      <vt:variant>
        <vt:lpstr>Motiv</vt:lpstr>
      </vt:variant>
      <vt:variant>
        <vt:i4>2</vt:i4>
      </vt:variant>
      <vt:variant>
        <vt:lpstr>Nadpisy snímků</vt:lpstr>
      </vt:variant>
      <vt:variant>
        <vt:i4>15</vt:i4>
      </vt:variant>
    </vt:vector>
  </HeadingPairs>
  <TitlesOfParts>
    <vt:vector size="23" baseType="lpstr">
      <vt:lpstr>Bebas Neue</vt:lpstr>
      <vt:lpstr>Times New Roman</vt:lpstr>
      <vt:lpstr>Oswald</vt:lpstr>
      <vt:lpstr>Raleway</vt:lpstr>
      <vt:lpstr>Arial</vt:lpstr>
      <vt:lpstr>Calibri</vt:lpstr>
      <vt:lpstr>Office Theme</vt:lpstr>
      <vt:lpstr>Office Theme</vt:lpstr>
      <vt:lpstr> #IShareHerPower Hlas žen a klimatická spravedlnost   </vt:lpstr>
      <vt:lpstr>otázka k zamyšlení</vt:lpstr>
      <vt:lpstr>Klimatická spravedlnost</vt:lpstr>
      <vt:lpstr>Prezentace aplikace PowerPoint</vt:lpstr>
      <vt:lpstr>Prezentace aplikace PowerPoint</vt:lpstr>
      <vt:lpstr>Wangari Maathai  Video (CZ)      Zdroj obrázku: File:Wangari Maathai in 2001.jpg - Wikimedia Commons </vt:lpstr>
      <vt:lpstr>Prezentace aplikace PowerPoint</vt:lpstr>
      <vt:lpstr>Otázky k video ukázkám:</vt:lpstr>
      <vt:lpstr> → například se zapojit do kampaně #IShareHerPower</vt:lpstr>
      <vt:lpstr>Street artové samolepky šířící poselství klimatické spravedlnosti </vt:lpstr>
      <vt:lpstr>Samolepky: Sticker art, známý také jako „slaps“, je forma pouličního umění, kdy se pomocí samolepek veřejně zobrazují obrázky nebo vzkazy. Tyto samolepky mohou propagovat politické programy, komentovat problémy nebo sloužit jako podkategorie graffiti. Umělci vytvářejí svá díla ruční kresbou, pomocí domácích tiskáren nebo komerčních tiskařských služeb a často se svými výtvory obchodují nebo je prodávají.</vt:lpstr>
      <vt:lpstr>Tvorba samolepky</vt:lpstr>
      <vt:lpstr>Ženy bojující za klimatickou spravedlnost:</vt:lpstr>
      <vt:lpstr>Prezentace aplikace PowerPoint</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#IShareHerPower</dc:title>
  <dc:creator>Johanka</dc:creator>
  <cp:lastModifiedBy>JK</cp:lastModifiedBy>
  <cp:revision>10</cp:revision>
  <dcterms:modified xsi:type="dcterms:W3CDTF">2025-05-20T14:00:46Z</dcterms:modified>
</cp:coreProperties>
</file>